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86" r:id="rId7"/>
    <p:sldId id="28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4" r:id="rId23"/>
    <p:sldId id="272" r:id="rId24"/>
    <p:sldId id="278" r:id="rId25"/>
    <p:sldId id="279" r:id="rId26"/>
    <p:sldId id="273" r:id="rId27"/>
    <p:sldId id="280" r:id="rId28"/>
    <p:sldId id="282" r:id="rId29"/>
    <p:sldId id="281" r:id="rId30"/>
    <p:sldId id="274" r:id="rId31"/>
    <p:sldId id="283" r:id="rId32"/>
    <p:sldId id="275" r:id="rId33"/>
    <p:sldId id="276"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p:restoredTop sz="96327"/>
  </p:normalViewPr>
  <p:slideViewPr>
    <p:cSldViewPr snapToGrid="0" snapToObjects="1">
      <p:cViewPr varScale="1">
        <p:scale>
          <a:sx n="112" d="100"/>
          <a:sy n="112"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ata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dirty="0"/>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1"/>
      <dgm:spPr/>
    </dgm:pt>
    <dgm:pt modelId="{0598F60B-7E8D-4030-9165-14223CD32F94}" type="pres">
      <dgm:prSet presAssocID="{B43AB3EC-D656-441B-86F4-3887D9196F56}" presName="iconRect" presStyleLbl="node1" presStyleIdx="0" presStyleCnt="1"/>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1">
        <dgm:presLayoutVars>
          <dgm:chMax val="0"/>
          <dgm:chPref val="0"/>
        </dgm:presLayoutVars>
      </dgm:prSet>
      <dgm:spPr/>
    </dgm:pt>
  </dgm:ptLst>
  <dgm:cxnLst>
    <dgm:cxn modelId="{FC1F7143-EDA4-48A0-87BD-52452423E2ED}" srcId="{CC2B4011-4B6B-4D27-BA61-AD7227EF0CC2}" destId="{B43AB3EC-D656-441B-86F4-3887D9196F56}" srcOrd="0" destOrd="0" parTransId="{27918D1C-A8EA-44D5-883F-F549864F1CD5}" sibTransId="{A4ABBC82-7A63-4D7B-9ACA-6459A23DF07E}"/>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dirty="0"/>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1">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Lst>
  <dgm:cxnLst>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dirty="0"/>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72D66D3C-ED7A-479A-B6F9-A34E1069AAC9}">
      <dgm:prSet/>
      <dgm:spPr/>
      <dgm:t>
        <a:bodyPr/>
        <a:lstStyle/>
        <a:p>
          <a:r>
            <a:rPr lang="en-US"/>
            <a:t>Jesus had to be human to fully represent us and to take our place</a:t>
          </a:r>
        </a:p>
      </dgm:t>
    </dgm:pt>
    <dgm:pt modelId="{C438F108-C6AA-4D6F-B3A7-B494AA577277}" type="parTrans" cxnId="{ABF82AE2-07D2-4F6C-8DF7-72C3D0909C4B}">
      <dgm:prSet/>
      <dgm:spPr/>
      <dgm:t>
        <a:bodyPr/>
        <a:lstStyle/>
        <a:p>
          <a:endParaRPr lang="en-US"/>
        </a:p>
      </dgm:t>
    </dgm:pt>
    <dgm:pt modelId="{F6F59AC2-A199-4BDC-86B8-E488F3ACD58B}" type="sibTrans" cxnId="{ABF82AE2-07D2-4F6C-8DF7-72C3D0909C4B}">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2">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 modelId="{940A8253-AEF1-EA4F-80A8-69213E5B4389}" type="pres">
      <dgm:prSet presAssocID="{72D66D3C-ED7A-479A-B6F9-A34E1069AAC9}" presName="hierRoot1" presStyleCnt="0">
        <dgm:presLayoutVars>
          <dgm:hierBranch val="init"/>
        </dgm:presLayoutVars>
      </dgm:prSet>
      <dgm:spPr/>
    </dgm:pt>
    <dgm:pt modelId="{8206A4E7-0AD9-1F4B-BD6F-8CCF4214CB58}" type="pres">
      <dgm:prSet presAssocID="{72D66D3C-ED7A-479A-B6F9-A34E1069AAC9}" presName="rootComposite1" presStyleCnt="0"/>
      <dgm:spPr/>
    </dgm:pt>
    <dgm:pt modelId="{1F63D899-EF5B-0841-AC24-92EC77B66061}" type="pres">
      <dgm:prSet presAssocID="{72D66D3C-ED7A-479A-B6F9-A34E1069AAC9}" presName="rootText1" presStyleLbl="node0" presStyleIdx="1" presStyleCnt="2">
        <dgm:presLayoutVars>
          <dgm:chPref val="3"/>
        </dgm:presLayoutVars>
      </dgm:prSet>
      <dgm:spPr/>
    </dgm:pt>
    <dgm:pt modelId="{F453684F-CE5B-5443-806C-10A13D47CC19}" type="pres">
      <dgm:prSet presAssocID="{72D66D3C-ED7A-479A-B6F9-A34E1069AAC9}" presName="rootConnector1" presStyleLbl="node1" presStyleIdx="0" presStyleCnt="0"/>
      <dgm:spPr/>
    </dgm:pt>
    <dgm:pt modelId="{807C27A2-B1F0-E54B-97BD-A9B0F78DEE45}" type="pres">
      <dgm:prSet presAssocID="{72D66D3C-ED7A-479A-B6F9-A34E1069AAC9}" presName="hierChild2" presStyleCnt="0"/>
      <dgm:spPr/>
    </dgm:pt>
    <dgm:pt modelId="{D1FC6CB1-4BBA-084D-B22E-93CEDD79C3E6}" type="pres">
      <dgm:prSet presAssocID="{72D66D3C-ED7A-479A-B6F9-A34E1069AAC9}" presName="hierChild3" presStyleCnt="0"/>
      <dgm:spPr/>
    </dgm:pt>
  </dgm:ptLst>
  <dgm:cxnLst>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009FF49D-0F23-DD42-9827-1869A6943497}" type="presOf" srcId="{72D66D3C-ED7A-479A-B6F9-A34E1069AAC9}" destId="{1F63D899-EF5B-0841-AC24-92EC77B66061}" srcOrd="0" destOrd="0" presId="urn:microsoft.com/office/officeart/2005/8/layout/orgChart1"/>
    <dgm:cxn modelId="{46DC21E0-8699-F84D-A856-1DA2820F6938}" type="presOf" srcId="{72D66D3C-ED7A-479A-B6F9-A34E1069AAC9}" destId="{F453684F-CE5B-5443-806C-10A13D47CC19}" srcOrd="1" destOrd="0" presId="urn:microsoft.com/office/officeart/2005/8/layout/orgChart1"/>
    <dgm:cxn modelId="{ABF82AE2-07D2-4F6C-8DF7-72C3D0909C4B}" srcId="{211E9BBA-8631-48BD-91B5-CF1DAA5998A4}" destId="{72D66D3C-ED7A-479A-B6F9-A34E1069AAC9}" srcOrd="1" destOrd="0" parTransId="{C438F108-C6AA-4D6F-B3A7-B494AA577277}" sibTransId="{F6F59AC2-A199-4BDC-86B8-E488F3ACD58B}"/>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 modelId="{D082B8FD-AC97-744C-8D02-82F960BC9BA6}" type="presParOf" srcId="{6A82CBBC-6A26-324B-B7A7-04BB6019D631}" destId="{940A8253-AEF1-EA4F-80A8-69213E5B4389}" srcOrd="1" destOrd="0" presId="urn:microsoft.com/office/officeart/2005/8/layout/orgChart1"/>
    <dgm:cxn modelId="{13A25772-8F47-B948-BBAC-F75BD77E08EA}" type="presParOf" srcId="{940A8253-AEF1-EA4F-80A8-69213E5B4389}" destId="{8206A4E7-0AD9-1F4B-BD6F-8CCF4214CB58}" srcOrd="0" destOrd="0" presId="urn:microsoft.com/office/officeart/2005/8/layout/orgChart1"/>
    <dgm:cxn modelId="{683C1C70-CF52-824C-B0D7-0663F42B67BC}" type="presParOf" srcId="{8206A4E7-0AD9-1F4B-BD6F-8CCF4214CB58}" destId="{1F63D899-EF5B-0841-AC24-92EC77B66061}" srcOrd="0" destOrd="0" presId="urn:microsoft.com/office/officeart/2005/8/layout/orgChart1"/>
    <dgm:cxn modelId="{02650919-3450-8943-BE94-FF9736E0B910}" type="presParOf" srcId="{8206A4E7-0AD9-1F4B-BD6F-8CCF4214CB58}" destId="{F453684F-CE5B-5443-806C-10A13D47CC19}" srcOrd="1" destOrd="0" presId="urn:microsoft.com/office/officeart/2005/8/layout/orgChart1"/>
    <dgm:cxn modelId="{B2B2987C-F46C-2349-A621-291E9CF3EB73}" type="presParOf" srcId="{940A8253-AEF1-EA4F-80A8-69213E5B4389}" destId="{807C27A2-B1F0-E54B-97BD-A9B0F78DEE45}" srcOrd="1" destOrd="0" presId="urn:microsoft.com/office/officeart/2005/8/layout/orgChart1"/>
    <dgm:cxn modelId="{72CF080B-847F-F547-997A-E8024948E196}" type="presParOf" srcId="{940A8253-AEF1-EA4F-80A8-69213E5B4389}" destId="{D1FC6CB1-4BBA-084D-B22E-93CEDD79C3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1E9BBA-8631-48BD-91B5-CF1DAA5998A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4CA65909-8003-4635-8920-BE0BD64181F2}">
      <dgm:prSet/>
      <dgm:spPr/>
      <dgm:t>
        <a:bodyPr/>
        <a:lstStyle/>
        <a:p>
          <a:r>
            <a:rPr lang="en-US"/>
            <a:t>Jesus had to be God in order to forgive sin, conquer death and give us eternal life</a:t>
          </a:r>
        </a:p>
      </dgm:t>
    </dgm:pt>
    <dgm:pt modelId="{3673A54A-B55B-427B-92EF-C9B3853739A8}" type="parTrans" cxnId="{A71EEEE4-7862-4C8D-AF15-2904DA3E51D3}">
      <dgm:prSet/>
      <dgm:spPr/>
      <dgm:t>
        <a:bodyPr/>
        <a:lstStyle/>
        <a:p>
          <a:endParaRPr lang="en-US"/>
        </a:p>
      </dgm:t>
    </dgm:pt>
    <dgm:pt modelId="{029CCB00-12EC-4A15-9C76-79CD5FE0CF17}" type="sibTrans" cxnId="{A71EEEE4-7862-4C8D-AF15-2904DA3E51D3}">
      <dgm:prSet/>
      <dgm:spPr/>
      <dgm:t>
        <a:bodyPr/>
        <a:lstStyle/>
        <a:p>
          <a:endParaRPr lang="en-US"/>
        </a:p>
      </dgm:t>
    </dgm:pt>
    <dgm:pt modelId="{72D66D3C-ED7A-479A-B6F9-A34E1069AAC9}">
      <dgm:prSet/>
      <dgm:spPr/>
      <dgm:t>
        <a:bodyPr/>
        <a:lstStyle/>
        <a:p>
          <a:r>
            <a:rPr lang="en-US"/>
            <a:t>Jesus had to be human to fully represent us and to take our place</a:t>
          </a:r>
        </a:p>
      </dgm:t>
    </dgm:pt>
    <dgm:pt modelId="{C438F108-C6AA-4D6F-B3A7-B494AA577277}" type="parTrans" cxnId="{ABF82AE2-07D2-4F6C-8DF7-72C3D0909C4B}">
      <dgm:prSet/>
      <dgm:spPr/>
      <dgm:t>
        <a:bodyPr/>
        <a:lstStyle/>
        <a:p>
          <a:endParaRPr lang="en-US"/>
        </a:p>
      </dgm:t>
    </dgm:pt>
    <dgm:pt modelId="{F6F59AC2-A199-4BDC-86B8-E488F3ACD58B}" type="sibTrans" cxnId="{ABF82AE2-07D2-4F6C-8DF7-72C3D0909C4B}">
      <dgm:prSet/>
      <dgm:spPr/>
      <dgm:t>
        <a:bodyPr/>
        <a:lstStyle/>
        <a:p>
          <a:endParaRPr lang="en-US"/>
        </a:p>
      </dgm:t>
    </dgm:pt>
    <dgm:pt modelId="{B799244B-8978-4629-A944-F8453DDF1772}">
      <dgm:prSet/>
      <dgm:spPr/>
      <dgm:t>
        <a:bodyPr/>
        <a:lstStyle/>
        <a:p>
          <a:r>
            <a:rPr lang="en-US"/>
            <a:t>Gregory of Nazianus: ‘What has not been assumed, has not been healed’</a:t>
          </a:r>
        </a:p>
      </dgm:t>
    </dgm:pt>
    <dgm:pt modelId="{00ADC29D-BA6B-41E7-B088-873F8075006B}" type="parTrans" cxnId="{B54CEF07-2BEA-4609-8ECC-0B0A15FB2509}">
      <dgm:prSet/>
      <dgm:spPr/>
      <dgm:t>
        <a:bodyPr/>
        <a:lstStyle/>
        <a:p>
          <a:endParaRPr lang="en-US"/>
        </a:p>
      </dgm:t>
    </dgm:pt>
    <dgm:pt modelId="{A83DA9B9-B2E3-49CE-A918-5625AEFA8BE4}" type="sibTrans" cxnId="{B54CEF07-2BEA-4609-8ECC-0B0A15FB2509}">
      <dgm:prSet/>
      <dgm:spPr/>
      <dgm:t>
        <a:bodyPr/>
        <a:lstStyle/>
        <a:p>
          <a:endParaRPr lang="en-US"/>
        </a:p>
      </dgm:t>
    </dgm:pt>
    <dgm:pt modelId="{6A82CBBC-6A26-324B-B7A7-04BB6019D631}" type="pres">
      <dgm:prSet presAssocID="{211E9BBA-8631-48BD-91B5-CF1DAA5998A4}" presName="hierChild1" presStyleCnt="0">
        <dgm:presLayoutVars>
          <dgm:orgChart val="1"/>
          <dgm:chPref val="1"/>
          <dgm:dir/>
          <dgm:animOne val="branch"/>
          <dgm:animLvl val="lvl"/>
          <dgm:resizeHandles/>
        </dgm:presLayoutVars>
      </dgm:prSet>
      <dgm:spPr/>
    </dgm:pt>
    <dgm:pt modelId="{F1105D33-2B0A-9840-BCDA-A8F96C898A16}" type="pres">
      <dgm:prSet presAssocID="{4CA65909-8003-4635-8920-BE0BD64181F2}" presName="hierRoot1" presStyleCnt="0">
        <dgm:presLayoutVars>
          <dgm:hierBranch val="init"/>
        </dgm:presLayoutVars>
      </dgm:prSet>
      <dgm:spPr/>
    </dgm:pt>
    <dgm:pt modelId="{8C14F0F8-C459-9646-ACCF-42309EEC0698}" type="pres">
      <dgm:prSet presAssocID="{4CA65909-8003-4635-8920-BE0BD64181F2}" presName="rootComposite1" presStyleCnt="0"/>
      <dgm:spPr/>
    </dgm:pt>
    <dgm:pt modelId="{83A4A450-F616-E544-B89C-D1819F120383}" type="pres">
      <dgm:prSet presAssocID="{4CA65909-8003-4635-8920-BE0BD64181F2}" presName="rootText1" presStyleLbl="node0" presStyleIdx="0" presStyleCnt="3">
        <dgm:presLayoutVars>
          <dgm:chPref val="3"/>
        </dgm:presLayoutVars>
      </dgm:prSet>
      <dgm:spPr/>
    </dgm:pt>
    <dgm:pt modelId="{AB22ACEA-43C5-914E-B54C-5B6C33020114}" type="pres">
      <dgm:prSet presAssocID="{4CA65909-8003-4635-8920-BE0BD64181F2}" presName="rootConnector1" presStyleLbl="node1" presStyleIdx="0" presStyleCnt="0"/>
      <dgm:spPr/>
    </dgm:pt>
    <dgm:pt modelId="{8F2D47E6-78E0-684F-B1C5-DC14011B91BA}" type="pres">
      <dgm:prSet presAssocID="{4CA65909-8003-4635-8920-BE0BD64181F2}" presName="hierChild2" presStyleCnt="0"/>
      <dgm:spPr/>
    </dgm:pt>
    <dgm:pt modelId="{E2CE0641-8006-7243-BB27-19A95E7BF1D4}" type="pres">
      <dgm:prSet presAssocID="{4CA65909-8003-4635-8920-BE0BD64181F2}" presName="hierChild3" presStyleCnt="0"/>
      <dgm:spPr/>
    </dgm:pt>
    <dgm:pt modelId="{940A8253-AEF1-EA4F-80A8-69213E5B4389}" type="pres">
      <dgm:prSet presAssocID="{72D66D3C-ED7A-479A-B6F9-A34E1069AAC9}" presName="hierRoot1" presStyleCnt="0">
        <dgm:presLayoutVars>
          <dgm:hierBranch val="init"/>
        </dgm:presLayoutVars>
      </dgm:prSet>
      <dgm:spPr/>
    </dgm:pt>
    <dgm:pt modelId="{8206A4E7-0AD9-1F4B-BD6F-8CCF4214CB58}" type="pres">
      <dgm:prSet presAssocID="{72D66D3C-ED7A-479A-B6F9-A34E1069AAC9}" presName="rootComposite1" presStyleCnt="0"/>
      <dgm:spPr/>
    </dgm:pt>
    <dgm:pt modelId="{1F63D899-EF5B-0841-AC24-92EC77B66061}" type="pres">
      <dgm:prSet presAssocID="{72D66D3C-ED7A-479A-B6F9-A34E1069AAC9}" presName="rootText1" presStyleLbl="node0" presStyleIdx="1" presStyleCnt="3">
        <dgm:presLayoutVars>
          <dgm:chPref val="3"/>
        </dgm:presLayoutVars>
      </dgm:prSet>
      <dgm:spPr/>
    </dgm:pt>
    <dgm:pt modelId="{F453684F-CE5B-5443-806C-10A13D47CC19}" type="pres">
      <dgm:prSet presAssocID="{72D66D3C-ED7A-479A-B6F9-A34E1069AAC9}" presName="rootConnector1" presStyleLbl="node1" presStyleIdx="0" presStyleCnt="0"/>
      <dgm:spPr/>
    </dgm:pt>
    <dgm:pt modelId="{807C27A2-B1F0-E54B-97BD-A9B0F78DEE45}" type="pres">
      <dgm:prSet presAssocID="{72D66D3C-ED7A-479A-B6F9-A34E1069AAC9}" presName="hierChild2" presStyleCnt="0"/>
      <dgm:spPr/>
    </dgm:pt>
    <dgm:pt modelId="{D1FC6CB1-4BBA-084D-B22E-93CEDD79C3E6}" type="pres">
      <dgm:prSet presAssocID="{72D66D3C-ED7A-479A-B6F9-A34E1069AAC9}" presName="hierChild3" presStyleCnt="0"/>
      <dgm:spPr/>
    </dgm:pt>
    <dgm:pt modelId="{5901AFBC-925F-184D-B201-9A1AE31940B5}" type="pres">
      <dgm:prSet presAssocID="{B799244B-8978-4629-A944-F8453DDF1772}" presName="hierRoot1" presStyleCnt="0">
        <dgm:presLayoutVars>
          <dgm:hierBranch val="init"/>
        </dgm:presLayoutVars>
      </dgm:prSet>
      <dgm:spPr/>
    </dgm:pt>
    <dgm:pt modelId="{27838CC4-3036-7845-A40E-EBA0F49E8272}" type="pres">
      <dgm:prSet presAssocID="{B799244B-8978-4629-A944-F8453DDF1772}" presName="rootComposite1" presStyleCnt="0"/>
      <dgm:spPr/>
    </dgm:pt>
    <dgm:pt modelId="{0063A202-610A-8745-B492-CE7B3A78B104}" type="pres">
      <dgm:prSet presAssocID="{B799244B-8978-4629-A944-F8453DDF1772}" presName="rootText1" presStyleLbl="node0" presStyleIdx="2" presStyleCnt="3">
        <dgm:presLayoutVars>
          <dgm:chPref val="3"/>
        </dgm:presLayoutVars>
      </dgm:prSet>
      <dgm:spPr/>
    </dgm:pt>
    <dgm:pt modelId="{F923A9D7-948D-9843-87F5-10BA4D5E3CEC}" type="pres">
      <dgm:prSet presAssocID="{B799244B-8978-4629-A944-F8453DDF1772}" presName="rootConnector1" presStyleLbl="node1" presStyleIdx="0" presStyleCnt="0"/>
      <dgm:spPr/>
    </dgm:pt>
    <dgm:pt modelId="{B81D4F69-0732-1749-BAED-A6300979B6CF}" type="pres">
      <dgm:prSet presAssocID="{B799244B-8978-4629-A944-F8453DDF1772}" presName="hierChild2" presStyleCnt="0"/>
      <dgm:spPr/>
    </dgm:pt>
    <dgm:pt modelId="{4B023328-8289-774F-8D6E-DB1A70F6B677}" type="pres">
      <dgm:prSet presAssocID="{B799244B-8978-4629-A944-F8453DDF1772}" presName="hierChild3" presStyleCnt="0"/>
      <dgm:spPr/>
    </dgm:pt>
  </dgm:ptLst>
  <dgm:cxnLst>
    <dgm:cxn modelId="{B54CEF07-2BEA-4609-8ECC-0B0A15FB2509}" srcId="{211E9BBA-8631-48BD-91B5-CF1DAA5998A4}" destId="{B799244B-8978-4629-A944-F8453DDF1772}" srcOrd="2" destOrd="0" parTransId="{00ADC29D-BA6B-41E7-B088-873F8075006B}" sibTransId="{A83DA9B9-B2E3-49CE-A918-5625AEFA8BE4}"/>
    <dgm:cxn modelId="{F27BC535-140A-FD46-83F3-D191B4433D0C}" type="presOf" srcId="{B799244B-8978-4629-A944-F8453DDF1772}" destId="{F923A9D7-948D-9843-87F5-10BA4D5E3CEC}" srcOrd="1" destOrd="0" presId="urn:microsoft.com/office/officeart/2005/8/layout/orgChart1"/>
    <dgm:cxn modelId="{C884EB45-F4AB-5F4D-BFA9-3A84FBC186E0}" type="presOf" srcId="{4CA65909-8003-4635-8920-BE0BD64181F2}" destId="{AB22ACEA-43C5-914E-B54C-5B6C33020114}" srcOrd="1" destOrd="0" presId="urn:microsoft.com/office/officeart/2005/8/layout/orgChart1"/>
    <dgm:cxn modelId="{1994857A-1786-8047-A604-F646E1BE4051}" type="presOf" srcId="{4CA65909-8003-4635-8920-BE0BD64181F2}" destId="{83A4A450-F616-E544-B89C-D1819F120383}" srcOrd="0" destOrd="0" presId="urn:microsoft.com/office/officeart/2005/8/layout/orgChart1"/>
    <dgm:cxn modelId="{4F88D785-A5C0-D24A-9F17-53D098439792}" type="presOf" srcId="{211E9BBA-8631-48BD-91B5-CF1DAA5998A4}" destId="{6A82CBBC-6A26-324B-B7A7-04BB6019D631}" srcOrd="0" destOrd="0" presId="urn:microsoft.com/office/officeart/2005/8/layout/orgChart1"/>
    <dgm:cxn modelId="{C85BE092-D9E2-D146-8829-259ADFD69ED0}" type="presOf" srcId="{B799244B-8978-4629-A944-F8453DDF1772}" destId="{0063A202-610A-8745-B492-CE7B3A78B104}" srcOrd="0" destOrd="0" presId="urn:microsoft.com/office/officeart/2005/8/layout/orgChart1"/>
    <dgm:cxn modelId="{009FF49D-0F23-DD42-9827-1869A6943497}" type="presOf" srcId="{72D66D3C-ED7A-479A-B6F9-A34E1069AAC9}" destId="{1F63D899-EF5B-0841-AC24-92EC77B66061}" srcOrd="0" destOrd="0" presId="urn:microsoft.com/office/officeart/2005/8/layout/orgChart1"/>
    <dgm:cxn modelId="{46DC21E0-8699-F84D-A856-1DA2820F6938}" type="presOf" srcId="{72D66D3C-ED7A-479A-B6F9-A34E1069AAC9}" destId="{F453684F-CE5B-5443-806C-10A13D47CC19}" srcOrd="1" destOrd="0" presId="urn:microsoft.com/office/officeart/2005/8/layout/orgChart1"/>
    <dgm:cxn modelId="{ABF82AE2-07D2-4F6C-8DF7-72C3D0909C4B}" srcId="{211E9BBA-8631-48BD-91B5-CF1DAA5998A4}" destId="{72D66D3C-ED7A-479A-B6F9-A34E1069AAC9}" srcOrd="1" destOrd="0" parTransId="{C438F108-C6AA-4D6F-B3A7-B494AA577277}" sibTransId="{F6F59AC2-A199-4BDC-86B8-E488F3ACD58B}"/>
    <dgm:cxn modelId="{A71EEEE4-7862-4C8D-AF15-2904DA3E51D3}" srcId="{211E9BBA-8631-48BD-91B5-CF1DAA5998A4}" destId="{4CA65909-8003-4635-8920-BE0BD64181F2}" srcOrd="0" destOrd="0" parTransId="{3673A54A-B55B-427B-92EF-C9B3853739A8}" sibTransId="{029CCB00-12EC-4A15-9C76-79CD5FE0CF17}"/>
    <dgm:cxn modelId="{5BEEB54D-53B0-2246-B49E-56ACEA36DE25}" type="presParOf" srcId="{6A82CBBC-6A26-324B-B7A7-04BB6019D631}" destId="{F1105D33-2B0A-9840-BCDA-A8F96C898A16}" srcOrd="0" destOrd="0" presId="urn:microsoft.com/office/officeart/2005/8/layout/orgChart1"/>
    <dgm:cxn modelId="{8D3A8F5D-218C-9046-A830-0CA25E9BA40B}" type="presParOf" srcId="{F1105D33-2B0A-9840-BCDA-A8F96C898A16}" destId="{8C14F0F8-C459-9646-ACCF-42309EEC0698}" srcOrd="0" destOrd="0" presId="urn:microsoft.com/office/officeart/2005/8/layout/orgChart1"/>
    <dgm:cxn modelId="{36AA06EE-4591-C34F-8ADD-24650B352347}" type="presParOf" srcId="{8C14F0F8-C459-9646-ACCF-42309EEC0698}" destId="{83A4A450-F616-E544-B89C-D1819F120383}" srcOrd="0" destOrd="0" presId="urn:microsoft.com/office/officeart/2005/8/layout/orgChart1"/>
    <dgm:cxn modelId="{36FD6B0D-B22D-D042-A4A9-81BCF152B86F}" type="presParOf" srcId="{8C14F0F8-C459-9646-ACCF-42309EEC0698}" destId="{AB22ACEA-43C5-914E-B54C-5B6C33020114}" srcOrd="1" destOrd="0" presId="urn:microsoft.com/office/officeart/2005/8/layout/orgChart1"/>
    <dgm:cxn modelId="{D462B193-3010-C248-9BCA-5620BD757E1B}" type="presParOf" srcId="{F1105D33-2B0A-9840-BCDA-A8F96C898A16}" destId="{8F2D47E6-78E0-684F-B1C5-DC14011B91BA}" srcOrd="1" destOrd="0" presId="urn:microsoft.com/office/officeart/2005/8/layout/orgChart1"/>
    <dgm:cxn modelId="{DB049161-3A1B-2344-9EE0-EBEB75601156}" type="presParOf" srcId="{F1105D33-2B0A-9840-BCDA-A8F96C898A16}" destId="{E2CE0641-8006-7243-BB27-19A95E7BF1D4}" srcOrd="2" destOrd="0" presId="urn:microsoft.com/office/officeart/2005/8/layout/orgChart1"/>
    <dgm:cxn modelId="{D082B8FD-AC97-744C-8D02-82F960BC9BA6}" type="presParOf" srcId="{6A82CBBC-6A26-324B-B7A7-04BB6019D631}" destId="{940A8253-AEF1-EA4F-80A8-69213E5B4389}" srcOrd="1" destOrd="0" presId="urn:microsoft.com/office/officeart/2005/8/layout/orgChart1"/>
    <dgm:cxn modelId="{13A25772-8F47-B948-BBAC-F75BD77E08EA}" type="presParOf" srcId="{940A8253-AEF1-EA4F-80A8-69213E5B4389}" destId="{8206A4E7-0AD9-1F4B-BD6F-8CCF4214CB58}" srcOrd="0" destOrd="0" presId="urn:microsoft.com/office/officeart/2005/8/layout/orgChart1"/>
    <dgm:cxn modelId="{683C1C70-CF52-824C-B0D7-0663F42B67BC}" type="presParOf" srcId="{8206A4E7-0AD9-1F4B-BD6F-8CCF4214CB58}" destId="{1F63D899-EF5B-0841-AC24-92EC77B66061}" srcOrd="0" destOrd="0" presId="urn:microsoft.com/office/officeart/2005/8/layout/orgChart1"/>
    <dgm:cxn modelId="{02650919-3450-8943-BE94-FF9736E0B910}" type="presParOf" srcId="{8206A4E7-0AD9-1F4B-BD6F-8CCF4214CB58}" destId="{F453684F-CE5B-5443-806C-10A13D47CC19}" srcOrd="1" destOrd="0" presId="urn:microsoft.com/office/officeart/2005/8/layout/orgChart1"/>
    <dgm:cxn modelId="{B2B2987C-F46C-2349-A621-291E9CF3EB73}" type="presParOf" srcId="{940A8253-AEF1-EA4F-80A8-69213E5B4389}" destId="{807C27A2-B1F0-E54B-97BD-A9B0F78DEE45}" srcOrd="1" destOrd="0" presId="urn:microsoft.com/office/officeart/2005/8/layout/orgChart1"/>
    <dgm:cxn modelId="{72CF080B-847F-F547-997A-E8024948E196}" type="presParOf" srcId="{940A8253-AEF1-EA4F-80A8-69213E5B4389}" destId="{D1FC6CB1-4BBA-084D-B22E-93CEDD79C3E6}" srcOrd="2" destOrd="0" presId="urn:microsoft.com/office/officeart/2005/8/layout/orgChart1"/>
    <dgm:cxn modelId="{7F59AA6D-02F4-9243-BF38-9492E758752C}" type="presParOf" srcId="{6A82CBBC-6A26-324B-B7A7-04BB6019D631}" destId="{5901AFBC-925F-184D-B201-9A1AE31940B5}" srcOrd="2" destOrd="0" presId="urn:microsoft.com/office/officeart/2005/8/layout/orgChart1"/>
    <dgm:cxn modelId="{DA7E4F4E-46E2-0D41-AD63-DA12CD1D988D}" type="presParOf" srcId="{5901AFBC-925F-184D-B201-9A1AE31940B5}" destId="{27838CC4-3036-7845-A40E-EBA0F49E8272}" srcOrd="0" destOrd="0" presId="urn:microsoft.com/office/officeart/2005/8/layout/orgChart1"/>
    <dgm:cxn modelId="{593EB0B3-FE0D-244F-B520-D08228D55B43}" type="presParOf" srcId="{27838CC4-3036-7845-A40E-EBA0F49E8272}" destId="{0063A202-610A-8745-B492-CE7B3A78B104}" srcOrd="0" destOrd="0" presId="urn:microsoft.com/office/officeart/2005/8/layout/orgChart1"/>
    <dgm:cxn modelId="{00F97A55-70F3-0244-88CB-D7DDB4524FA5}" type="presParOf" srcId="{27838CC4-3036-7845-A40E-EBA0F49E8272}" destId="{F923A9D7-948D-9843-87F5-10BA4D5E3CEC}" srcOrd="1" destOrd="0" presId="urn:microsoft.com/office/officeart/2005/8/layout/orgChart1"/>
    <dgm:cxn modelId="{2E7D2F97-80A9-0E47-BE19-C3FAA4D8C051}" type="presParOf" srcId="{5901AFBC-925F-184D-B201-9A1AE31940B5}" destId="{B81D4F69-0732-1749-BAED-A6300979B6CF}" srcOrd="1" destOrd="0" presId="urn:microsoft.com/office/officeart/2005/8/layout/orgChart1"/>
    <dgm:cxn modelId="{8828F763-4562-0F41-986F-63921C522B15}" type="presParOf" srcId="{5901AFBC-925F-184D-B201-9A1AE31940B5}" destId="{4B023328-8289-774F-8D6E-DB1A70F6B6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dirty="0"/>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3">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3">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3">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dirty="0"/>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4">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4">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4">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4">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dirty="0"/>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45A6C519-16B9-4E79-9079-93CE1F0D3629}">
      <dgm:prSet/>
      <dgm:spPr/>
      <dgm:t>
        <a:bodyPr/>
        <a:lstStyle/>
        <a:p>
          <a:r>
            <a:rPr lang="en-US" dirty="0"/>
            <a:t>5.) God redeems the ordinary</a:t>
          </a:r>
        </a:p>
      </dgm:t>
    </dgm:pt>
    <dgm:pt modelId="{20611A49-F4F5-4651-B21B-73BE73A18CD5}" type="parTrans" cxnId="{165D37FE-CC2B-4E8E-8353-A6F9944EDB59}">
      <dgm:prSet/>
      <dgm:spPr/>
      <dgm:t>
        <a:bodyPr/>
        <a:lstStyle/>
        <a:p>
          <a:endParaRPr lang="en-US"/>
        </a:p>
      </dgm:t>
    </dgm:pt>
    <dgm:pt modelId="{924E8270-829C-4509-83A1-C071564B2693}" type="sibTrans" cxnId="{165D37FE-CC2B-4E8E-8353-A6F9944EDB59}">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5">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5">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5">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5">
        <dgm:presLayoutVars>
          <dgm:chMax val="0"/>
          <dgm:bulletEnabled val="1"/>
        </dgm:presLayoutVars>
      </dgm:prSet>
      <dgm:spPr/>
    </dgm:pt>
    <dgm:pt modelId="{445C2D06-6E94-604C-834C-0C01D0F43A36}" type="pres">
      <dgm:prSet presAssocID="{4C70E484-5147-4251-91E3-55382D5914FA}" presName="spacer" presStyleCnt="0"/>
      <dgm:spPr/>
    </dgm:pt>
    <dgm:pt modelId="{663681B9-D200-924E-A0CC-C65EA5A9AF71}" type="pres">
      <dgm:prSet presAssocID="{45A6C519-16B9-4E79-9079-93CE1F0D3629}" presName="parentText" presStyleLbl="node1" presStyleIdx="4" presStyleCnt="5">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E5164D81-3190-5E49-B16C-216200C45D2E}" type="presOf" srcId="{45A6C519-16B9-4E79-9079-93CE1F0D3629}" destId="{663681B9-D200-924E-A0CC-C65EA5A9AF7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165D37FE-CC2B-4E8E-8353-A6F9944EDB59}" srcId="{FBDD3BE3-7503-413D-BEB6-687123C43C18}" destId="{45A6C519-16B9-4E79-9079-93CE1F0D3629}" srcOrd="4" destOrd="0" parTransId="{20611A49-F4F5-4651-B21B-73BE73A18CD5}" sibTransId="{924E8270-829C-4509-83A1-C071564B2693}"/>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 modelId="{216FC052-CC19-004E-9454-7E593BBA8A06}" type="presParOf" srcId="{EF9123F6-7AF5-654D-9B9D-2DC07A2100BA}" destId="{445C2D06-6E94-604C-834C-0C01D0F43A36}" srcOrd="7" destOrd="0" presId="urn:microsoft.com/office/officeart/2005/8/layout/vList2"/>
    <dgm:cxn modelId="{B66A5CB6-2E4A-864C-A184-143A54029F3E}" type="presParOf" srcId="{EF9123F6-7AF5-654D-9B9D-2DC07A2100BA}" destId="{663681B9-D200-924E-A0CC-C65EA5A9AF7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9F55F446-E9B4-418F-837B-3E2B7CFD730D}">
      <dgm:prSet/>
      <dgm:spPr/>
      <dgm:t>
        <a:bodyPr/>
        <a:lstStyle/>
        <a:p>
          <a:r>
            <a:rPr lang="en-US"/>
            <a:t>3.) God came among us</a:t>
          </a:r>
        </a:p>
      </dgm:t>
    </dgm:pt>
    <dgm:pt modelId="{4DB194BE-D2E6-49BF-90E4-581BF7AA9E14}" type="parTrans" cxnId="{649B2DA0-F01F-4FA2-86D4-11CE56DDE0EA}">
      <dgm:prSet/>
      <dgm:spPr/>
      <dgm:t>
        <a:bodyPr/>
        <a:lstStyle/>
        <a:p>
          <a:endParaRPr lang="en-US"/>
        </a:p>
      </dgm:t>
    </dgm:pt>
    <dgm:pt modelId="{7FF7B36F-467B-4A50-8FF7-F14B4CA5D799}" type="sibTrans" cxnId="{649B2DA0-F01F-4FA2-86D4-11CE56DDE0EA}">
      <dgm:prSet/>
      <dgm:spPr/>
      <dgm:t>
        <a:bodyPr/>
        <a:lstStyle/>
        <a:p>
          <a:endParaRPr lang="en-US"/>
        </a:p>
      </dgm:t>
    </dgm:pt>
    <dgm:pt modelId="{E127B98E-A645-431E-9621-E43823557B92}">
      <dgm:prSet/>
      <dgm:spPr/>
      <dgm:t>
        <a:bodyPr/>
        <a:lstStyle/>
        <a:p>
          <a:r>
            <a:rPr lang="en-US"/>
            <a:t>4.) Jesus shows us true humanity</a:t>
          </a:r>
        </a:p>
      </dgm:t>
    </dgm:pt>
    <dgm:pt modelId="{FBB5C606-70DE-4862-91D8-7034B8438C15}" type="parTrans" cxnId="{1504A33B-1872-4ACE-B89C-6385BE8722B5}">
      <dgm:prSet/>
      <dgm:spPr/>
      <dgm:t>
        <a:bodyPr/>
        <a:lstStyle/>
        <a:p>
          <a:endParaRPr lang="en-US"/>
        </a:p>
      </dgm:t>
    </dgm:pt>
    <dgm:pt modelId="{4C70E484-5147-4251-91E3-55382D5914FA}" type="sibTrans" cxnId="{1504A33B-1872-4ACE-B89C-6385BE8722B5}">
      <dgm:prSet/>
      <dgm:spPr/>
      <dgm:t>
        <a:bodyPr/>
        <a:lstStyle/>
        <a:p>
          <a:endParaRPr lang="en-US"/>
        </a:p>
      </dgm:t>
    </dgm:pt>
    <dgm:pt modelId="{45A6C519-16B9-4E79-9079-93CE1F0D3629}">
      <dgm:prSet/>
      <dgm:spPr/>
      <dgm:t>
        <a:bodyPr/>
        <a:lstStyle/>
        <a:p>
          <a:r>
            <a:rPr lang="en-US"/>
            <a:t>5.) God redeems the ordinary</a:t>
          </a:r>
        </a:p>
      </dgm:t>
    </dgm:pt>
    <dgm:pt modelId="{20611A49-F4F5-4651-B21B-73BE73A18CD5}" type="parTrans" cxnId="{165D37FE-CC2B-4E8E-8353-A6F9944EDB59}">
      <dgm:prSet/>
      <dgm:spPr/>
      <dgm:t>
        <a:bodyPr/>
        <a:lstStyle/>
        <a:p>
          <a:endParaRPr lang="en-US"/>
        </a:p>
      </dgm:t>
    </dgm:pt>
    <dgm:pt modelId="{924E8270-829C-4509-83A1-C071564B2693}" type="sibTrans" cxnId="{165D37FE-CC2B-4E8E-8353-A6F9944EDB59}">
      <dgm:prSet/>
      <dgm:spPr/>
      <dgm:t>
        <a:bodyPr/>
        <a:lstStyle/>
        <a:p>
          <a:endParaRPr lang="en-US"/>
        </a:p>
      </dgm:t>
    </dgm:pt>
    <dgm:pt modelId="{511AA6A6-83B6-4668-9DB0-13DC0C89B87F}">
      <dgm:prSet/>
      <dgm:spPr/>
      <dgm:t>
        <a:bodyPr/>
        <a:lstStyle/>
        <a:p>
          <a:r>
            <a:rPr lang="en-US"/>
            <a:t>6.)The incarnation reclaims the body</a:t>
          </a:r>
        </a:p>
      </dgm:t>
    </dgm:pt>
    <dgm:pt modelId="{1908E158-2100-48B7-ABF0-D5D27F5C4459}" type="parTrans" cxnId="{69310884-5971-49C3-AE50-EE6C3FEE797B}">
      <dgm:prSet/>
      <dgm:spPr/>
      <dgm:t>
        <a:bodyPr/>
        <a:lstStyle/>
        <a:p>
          <a:endParaRPr lang="en-US"/>
        </a:p>
      </dgm:t>
    </dgm:pt>
    <dgm:pt modelId="{F3C64147-234D-44B8-8822-4CD8ACB8C029}" type="sibTrans" cxnId="{69310884-5971-49C3-AE50-EE6C3FEE797B}">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6">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6">
        <dgm:presLayoutVars>
          <dgm:chMax val="0"/>
          <dgm:bulletEnabled val="1"/>
        </dgm:presLayoutVars>
      </dgm:prSet>
      <dgm:spPr/>
    </dgm:pt>
    <dgm:pt modelId="{023E4EAB-7EA7-624B-B213-CF988A8D96CB}" type="pres">
      <dgm:prSet presAssocID="{D81340CE-6E10-4F61-85D6-FC7D6A6DF25A}" presName="spacer" presStyleCnt="0"/>
      <dgm:spPr/>
    </dgm:pt>
    <dgm:pt modelId="{E6274E95-81A5-894A-9A9C-F0F4429985EF}" type="pres">
      <dgm:prSet presAssocID="{9F55F446-E9B4-418F-837B-3E2B7CFD730D}" presName="parentText" presStyleLbl="node1" presStyleIdx="2" presStyleCnt="6">
        <dgm:presLayoutVars>
          <dgm:chMax val="0"/>
          <dgm:bulletEnabled val="1"/>
        </dgm:presLayoutVars>
      </dgm:prSet>
      <dgm:spPr/>
    </dgm:pt>
    <dgm:pt modelId="{D0214BD0-CC48-D24C-9219-7C6C7B7B64E1}" type="pres">
      <dgm:prSet presAssocID="{7FF7B36F-467B-4A50-8FF7-F14B4CA5D799}" presName="spacer" presStyleCnt="0"/>
      <dgm:spPr/>
    </dgm:pt>
    <dgm:pt modelId="{EB5FA81B-1034-104A-82F7-43C4AB0CDD91}" type="pres">
      <dgm:prSet presAssocID="{E127B98E-A645-431E-9621-E43823557B92}" presName="parentText" presStyleLbl="node1" presStyleIdx="3" presStyleCnt="6">
        <dgm:presLayoutVars>
          <dgm:chMax val="0"/>
          <dgm:bulletEnabled val="1"/>
        </dgm:presLayoutVars>
      </dgm:prSet>
      <dgm:spPr/>
    </dgm:pt>
    <dgm:pt modelId="{445C2D06-6E94-604C-834C-0C01D0F43A36}" type="pres">
      <dgm:prSet presAssocID="{4C70E484-5147-4251-91E3-55382D5914FA}" presName="spacer" presStyleCnt="0"/>
      <dgm:spPr/>
    </dgm:pt>
    <dgm:pt modelId="{663681B9-D200-924E-A0CC-C65EA5A9AF71}" type="pres">
      <dgm:prSet presAssocID="{45A6C519-16B9-4E79-9079-93CE1F0D3629}" presName="parentText" presStyleLbl="node1" presStyleIdx="4" presStyleCnt="6">
        <dgm:presLayoutVars>
          <dgm:chMax val="0"/>
          <dgm:bulletEnabled val="1"/>
        </dgm:presLayoutVars>
      </dgm:prSet>
      <dgm:spPr/>
    </dgm:pt>
    <dgm:pt modelId="{E74AC4BF-9D94-5143-B1D2-DA865C568FF6}" type="pres">
      <dgm:prSet presAssocID="{924E8270-829C-4509-83A1-C071564B2693}" presName="spacer" presStyleCnt="0"/>
      <dgm:spPr/>
    </dgm:pt>
    <dgm:pt modelId="{C1FCE95B-DAA8-CD40-8AC7-E694BF1E5B29}" type="pres">
      <dgm:prSet presAssocID="{511AA6A6-83B6-4668-9DB0-13DC0C89B87F}" presName="parentText" presStyleLbl="node1" presStyleIdx="5" presStyleCnt="6">
        <dgm:presLayoutVars>
          <dgm:chMax val="0"/>
          <dgm:bulletEnabled val="1"/>
        </dgm:presLayoutVars>
      </dgm:prSet>
      <dgm:spPr/>
    </dgm:pt>
  </dgm:ptLst>
  <dgm:cxnLst>
    <dgm:cxn modelId="{1504A33B-1872-4ACE-B89C-6385BE8722B5}" srcId="{FBDD3BE3-7503-413D-BEB6-687123C43C18}" destId="{E127B98E-A645-431E-9621-E43823557B92}" srcOrd="3" destOrd="0" parTransId="{FBB5C606-70DE-4862-91D8-7034B8438C15}" sibTransId="{4C70E484-5147-4251-91E3-55382D5914FA}"/>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0C13D17D-15E8-A044-87D8-10B58C6924F5}" type="presOf" srcId="{511AA6A6-83B6-4668-9DB0-13DC0C89B87F}" destId="{C1FCE95B-DAA8-CD40-8AC7-E694BF1E5B29}" srcOrd="0" destOrd="0" presId="urn:microsoft.com/office/officeart/2005/8/layout/vList2"/>
    <dgm:cxn modelId="{DEBEFC7E-3454-524D-97C2-74C6B46F1342}" type="presOf" srcId="{E127B98E-A645-431E-9621-E43823557B92}" destId="{EB5FA81B-1034-104A-82F7-43C4AB0CDD91}" srcOrd="0" destOrd="0" presId="urn:microsoft.com/office/officeart/2005/8/layout/vList2"/>
    <dgm:cxn modelId="{E5164D81-3190-5E49-B16C-216200C45D2E}" type="presOf" srcId="{45A6C519-16B9-4E79-9079-93CE1F0D3629}" destId="{663681B9-D200-924E-A0CC-C65EA5A9AF71}"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69310884-5971-49C3-AE50-EE6C3FEE797B}" srcId="{FBDD3BE3-7503-413D-BEB6-687123C43C18}" destId="{511AA6A6-83B6-4668-9DB0-13DC0C89B87F}" srcOrd="5" destOrd="0" parTransId="{1908E158-2100-48B7-ABF0-D5D27F5C4459}" sibTransId="{F3C64147-234D-44B8-8822-4CD8ACB8C029}"/>
    <dgm:cxn modelId="{649B2DA0-F01F-4FA2-86D4-11CE56DDE0EA}" srcId="{FBDD3BE3-7503-413D-BEB6-687123C43C18}" destId="{9F55F446-E9B4-418F-837B-3E2B7CFD730D}" srcOrd="2" destOrd="0" parTransId="{4DB194BE-D2E6-49BF-90E4-581BF7AA9E14}" sibTransId="{7FF7B36F-467B-4A50-8FF7-F14B4CA5D799}"/>
    <dgm:cxn modelId="{D543D3D7-DAE5-1841-B2C5-7D56A7E02988}" type="presOf" srcId="{9F55F446-E9B4-418F-837B-3E2B7CFD730D}" destId="{E6274E95-81A5-894A-9A9C-F0F4429985E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165D37FE-CC2B-4E8E-8353-A6F9944EDB59}" srcId="{FBDD3BE3-7503-413D-BEB6-687123C43C18}" destId="{45A6C519-16B9-4E79-9079-93CE1F0D3629}" srcOrd="4" destOrd="0" parTransId="{20611A49-F4F5-4651-B21B-73BE73A18CD5}" sibTransId="{924E8270-829C-4509-83A1-C071564B2693}"/>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 modelId="{42C807C5-C87C-3249-9BFF-6AF11006AA94}" type="presParOf" srcId="{EF9123F6-7AF5-654D-9B9D-2DC07A2100BA}" destId="{023E4EAB-7EA7-624B-B213-CF988A8D96CB}" srcOrd="3" destOrd="0" presId="urn:microsoft.com/office/officeart/2005/8/layout/vList2"/>
    <dgm:cxn modelId="{4E35FF63-AA80-544E-9330-360EAE4F762B}" type="presParOf" srcId="{EF9123F6-7AF5-654D-9B9D-2DC07A2100BA}" destId="{E6274E95-81A5-894A-9A9C-F0F4429985EF}" srcOrd="4" destOrd="0" presId="urn:microsoft.com/office/officeart/2005/8/layout/vList2"/>
    <dgm:cxn modelId="{519EA87E-D282-9040-925F-AA528CD38AE8}" type="presParOf" srcId="{EF9123F6-7AF5-654D-9B9D-2DC07A2100BA}" destId="{D0214BD0-CC48-D24C-9219-7C6C7B7B64E1}" srcOrd="5" destOrd="0" presId="urn:microsoft.com/office/officeart/2005/8/layout/vList2"/>
    <dgm:cxn modelId="{9C1365C6-BB03-EE47-8719-87A40B7948C2}" type="presParOf" srcId="{EF9123F6-7AF5-654D-9B9D-2DC07A2100BA}" destId="{EB5FA81B-1034-104A-82F7-43C4AB0CDD91}" srcOrd="6" destOrd="0" presId="urn:microsoft.com/office/officeart/2005/8/layout/vList2"/>
    <dgm:cxn modelId="{216FC052-CC19-004E-9454-7E593BBA8A06}" type="presParOf" srcId="{EF9123F6-7AF5-654D-9B9D-2DC07A2100BA}" destId="{445C2D06-6E94-604C-834C-0C01D0F43A36}" srcOrd="7" destOrd="0" presId="urn:microsoft.com/office/officeart/2005/8/layout/vList2"/>
    <dgm:cxn modelId="{B66A5CB6-2E4A-864C-A184-143A54029F3E}" type="presParOf" srcId="{EF9123F6-7AF5-654D-9B9D-2DC07A2100BA}" destId="{663681B9-D200-924E-A0CC-C65EA5A9AF71}" srcOrd="8" destOrd="0" presId="urn:microsoft.com/office/officeart/2005/8/layout/vList2"/>
    <dgm:cxn modelId="{FE3D47CC-84AD-8548-924D-88FCD7FC93A7}" type="presParOf" srcId="{EF9123F6-7AF5-654D-9B9D-2DC07A2100BA}" destId="{E74AC4BF-9D94-5143-B1D2-DA865C568FF6}" srcOrd="9" destOrd="0" presId="urn:microsoft.com/office/officeart/2005/8/layout/vList2"/>
    <dgm:cxn modelId="{BCB0259D-FF0D-A24E-B36D-74E50AE9BC92}" type="presParOf" srcId="{EF9123F6-7AF5-654D-9B9D-2DC07A2100BA}" destId="{C1FCE95B-DAA8-CD40-8AC7-E694BF1E5B2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D254730C-6563-4C44-A18F-8DD7672529C5}">
      <dgm:prSet/>
      <dgm:spPr/>
      <dgm:t>
        <a:bodyPr/>
        <a:lstStyle/>
        <a:p>
          <a:pPr>
            <a:lnSpc>
              <a:spcPct val="100000"/>
            </a:lnSpc>
          </a:pPr>
          <a:r>
            <a:rPr lang="en-US" dirty="0"/>
            <a:t>Incarnation: </a:t>
          </a:r>
          <a:r>
            <a:rPr lang="en-US" dirty="0" err="1"/>
            <a:t>latin</a:t>
          </a:r>
          <a:r>
            <a:rPr lang="en-US" dirty="0"/>
            <a:t>, </a:t>
          </a:r>
          <a:r>
            <a:rPr lang="en-US" i="1" dirty="0"/>
            <a:t>in carne  - </a:t>
          </a:r>
          <a:r>
            <a:rPr lang="en-US" dirty="0"/>
            <a:t>in flesh</a:t>
          </a:r>
        </a:p>
      </dgm:t>
    </dgm:pt>
    <dgm:pt modelId="{2881EDF1-D2AF-4665-AA76-A9B5FE188F17}" type="parTrans" cxnId="{84D842B8-2CA7-48BE-8FB4-86B8756E0542}">
      <dgm:prSet/>
      <dgm:spPr/>
      <dgm:t>
        <a:bodyPr/>
        <a:lstStyle/>
        <a:p>
          <a:endParaRPr lang="en-US"/>
        </a:p>
      </dgm:t>
    </dgm:pt>
    <dgm:pt modelId="{DDFDDD98-D321-4935-9A6D-04F36AE0F31D}" type="sibTrans" cxnId="{84D842B8-2CA7-48BE-8FB4-86B8756E0542}">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2"/>
      <dgm:spPr/>
    </dgm:pt>
    <dgm:pt modelId="{0598F60B-7E8D-4030-9165-14223CD32F94}" type="pres">
      <dgm:prSet presAssocID="{B43AB3EC-D656-441B-86F4-3887D9196F56}" presName="iconRect" presStyleLbl="node1" presStyleIdx="0" presStyleCnt="2"/>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2">
        <dgm:presLayoutVars>
          <dgm:chMax val="0"/>
          <dgm:chPref val="0"/>
        </dgm:presLayoutVars>
      </dgm:prSet>
      <dgm:spPr/>
    </dgm:pt>
    <dgm:pt modelId="{5E3FB7A2-DC59-42C6-A3C6-1BA39BC0F9CA}" type="pres">
      <dgm:prSet presAssocID="{A4ABBC82-7A63-4D7B-9ACA-6459A23DF07E}" presName="sibTrans" presStyleCnt="0"/>
      <dgm:spPr/>
    </dgm:pt>
    <dgm:pt modelId="{95EBADA5-B453-42D2-AE24-33D72391B30D}" type="pres">
      <dgm:prSet presAssocID="{D254730C-6563-4C44-A18F-8DD7672529C5}" presName="compNode" presStyleCnt="0"/>
      <dgm:spPr/>
    </dgm:pt>
    <dgm:pt modelId="{175E90D5-3E1B-47D8-8B76-AC5BBDCA8781}" type="pres">
      <dgm:prSet presAssocID="{D254730C-6563-4C44-A18F-8DD7672529C5}" presName="bgRect" presStyleLbl="bgShp" presStyleIdx="1" presStyleCnt="2"/>
      <dgm:spPr/>
    </dgm:pt>
    <dgm:pt modelId="{00226E71-A97A-4F2A-B9E9-0E969C931A0C}" type="pres">
      <dgm:prSet presAssocID="{D254730C-6563-4C44-A18F-8DD7672529C5}"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fused person with solid fill"/>
        </a:ext>
      </dgm:extLst>
    </dgm:pt>
    <dgm:pt modelId="{D0312A1A-42E1-4C32-A096-B264A389AED1}" type="pres">
      <dgm:prSet presAssocID="{D254730C-6563-4C44-A18F-8DD7672529C5}" presName="spaceRect" presStyleCnt="0"/>
      <dgm:spPr/>
    </dgm:pt>
    <dgm:pt modelId="{2599F59B-9359-43FE-825C-7F8DABBBC872}" type="pres">
      <dgm:prSet presAssocID="{D254730C-6563-4C44-A18F-8DD7672529C5}" presName="parTx" presStyleLbl="revTx" presStyleIdx="1" presStyleCnt="2">
        <dgm:presLayoutVars>
          <dgm:chMax val="0"/>
          <dgm:chPref val="0"/>
        </dgm:presLayoutVars>
      </dgm:prSet>
      <dgm:spPr/>
    </dgm:pt>
  </dgm:ptLst>
  <dgm:cxnLst>
    <dgm:cxn modelId="{CC8A8328-0711-460F-BA7B-C770709F0A2C}" type="presOf" srcId="{D254730C-6563-4C44-A18F-8DD7672529C5}" destId="{2599F59B-9359-43FE-825C-7F8DABBBC872}" srcOrd="0" destOrd="0" presId="urn:microsoft.com/office/officeart/2018/2/layout/IconVerticalSolidList"/>
    <dgm:cxn modelId="{FC1F7143-EDA4-48A0-87BD-52452423E2ED}" srcId="{CC2B4011-4B6B-4D27-BA61-AD7227EF0CC2}" destId="{B43AB3EC-D656-441B-86F4-3887D9196F56}" srcOrd="0" destOrd="0" parTransId="{27918D1C-A8EA-44D5-883F-F549864F1CD5}" sibTransId="{A4ABBC82-7A63-4D7B-9ACA-6459A23DF07E}"/>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84D842B8-2CA7-48BE-8FB4-86B8756E0542}" srcId="{CC2B4011-4B6B-4D27-BA61-AD7227EF0CC2}" destId="{D254730C-6563-4C44-A18F-8DD7672529C5}" srcOrd="1" destOrd="0" parTransId="{2881EDF1-D2AF-4665-AA76-A9B5FE188F17}" sibTransId="{DDFDDD98-D321-4935-9A6D-04F36AE0F31D}"/>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 modelId="{E6223FD4-30CD-4DF4-9571-46B3CBF5DF14}" type="presParOf" srcId="{EACCB3A9-4C71-45F7-916B-A5BB5577528D}" destId="{5E3FB7A2-DC59-42C6-A3C6-1BA39BC0F9CA}" srcOrd="1" destOrd="0" presId="urn:microsoft.com/office/officeart/2018/2/layout/IconVerticalSolidList"/>
    <dgm:cxn modelId="{FD2FDDE4-AAE5-4550-93FE-3E1475378724}" type="presParOf" srcId="{EACCB3A9-4C71-45F7-916B-A5BB5577528D}" destId="{95EBADA5-B453-42D2-AE24-33D72391B30D}" srcOrd="2" destOrd="0" presId="urn:microsoft.com/office/officeart/2018/2/layout/IconVerticalSolidList"/>
    <dgm:cxn modelId="{BB384799-D710-4E80-A420-AE2A9FC37271}" type="presParOf" srcId="{95EBADA5-B453-42D2-AE24-33D72391B30D}" destId="{175E90D5-3E1B-47D8-8B76-AC5BBDCA8781}" srcOrd="0" destOrd="0" presId="urn:microsoft.com/office/officeart/2018/2/layout/IconVerticalSolidList"/>
    <dgm:cxn modelId="{722E2357-E855-47A2-BD4D-D377EE519D94}" type="presParOf" srcId="{95EBADA5-B453-42D2-AE24-33D72391B30D}" destId="{00226E71-A97A-4F2A-B9E9-0E969C931A0C}" srcOrd="1" destOrd="0" presId="urn:microsoft.com/office/officeart/2018/2/layout/IconVerticalSolidList"/>
    <dgm:cxn modelId="{F52AF34C-9069-46DD-925B-221A69CA5B35}" type="presParOf" srcId="{95EBADA5-B453-42D2-AE24-33D72391B30D}" destId="{D0312A1A-42E1-4C32-A096-B264A389AED1}" srcOrd="2" destOrd="0" presId="urn:microsoft.com/office/officeart/2018/2/layout/IconVerticalSolidList"/>
    <dgm:cxn modelId="{D29D48FD-66FE-4E46-90B6-828E654991FE}" type="presParOf" srcId="{95EBADA5-B453-42D2-AE24-33D72391B30D}" destId="{2599F59B-9359-43FE-825C-7F8DABBBC8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4011-4B6B-4D27-BA61-AD7227EF0C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3AB3EC-D656-441B-86F4-3887D9196F56}">
      <dgm:prSet/>
      <dgm:spPr/>
      <dgm:t>
        <a:bodyPr/>
        <a:lstStyle/>
        <a:p>
          <a:pPr>
            <a:lnSpc>
              <a:spcPct val="100000"/>
            </a:lnSpc>
          </a:pPr>
          <a:r>
            <a:rPr lang="en-US"/>
            <a:t>Christology: study of the nature of Christ</a:t>
          </a:r>
        </a:p>
      </dgm:t>
    </dgm:pt>
    <dgm:pt modelId="{27918D1C-A8EA-44D5-883F-F549864F1CD5}" type="parTrans" cxnId="{FC1F7143-EDA4-48A0-87BD-52452423E2ED}">
      <dgm:prSet/>
      <dgm:spPr/>
      <dgm:t>
        <a:bodyPr/>
        <a:lstStyle/>
        <a:p>
          <a:endParaRPr lang="en-US"/>
        </a:p>
      </dgm:t>
    </dgm:pt>
    <dgm:pt modelId="{A4ABBC82-7A63-4D7B-9ACA-6459A23DF07E}" type="sibTrans" cxnId="{FC1F7143-EDA4-48A0-87BD-52452423E2ED}">
      <dgm:prSet/>
      <dgm:spPr/>
      <dgm:t>
        <a:bodyPr/>
        <a:lstStyle/>
        <a:p>
          <a:endParaRPr lang="en-US"/>
        </a:p>
      </dgm:t>
    </dgm:pt>
    <dgm:pt modelId="{D254730C-6563-4C44-A18F-8DD7672529C5}">
      <dgm:prSet/>
      <dgm:spPr/>
      <dgm:t>
        <a:bodyPr/>
        <a:lstStyle/>
        <a:p>
          <a:pPr>
            <a:lnSpc>
              <a:spcPct val="100000"/>
            </a:lnSpc>
          </a:pPr>
          <a:r>
            <a:rPr lang="en-US"/>
            <a:t>Incarnation: latin, </a:t>
          </a:r>
          <a:r>
            <a:rPr lang="en-US" i="1"/>
            <a:t>in carne  - </a:t>
          </a:r>
          <a:r>
            <a:rPr lang="en-US"/>
            <a:t>in flesh</a:t>
          </a:r>
        </a:p>
      </dgm:t>
    </dgm:pt>
    <dgm:pt modelId="{2881EDF1-D2AF-4665-AA76-A9B5FE188F17}" type="parTrans" cxnId="{84D842B8-2CA7-48BE-8FB4-86B8756E0542}">
      <dgm:prSet/>
      <dgm:spPr/>
      <dgm:t>
        <a:bodyPr/>
        <a:lstStyle/>
        <a:p>
          <a:endParaRPr lang="en-US"/>
        </a:p>
      </dgm:t>
    </dgm:pt>
    <dgm:pt modelId="{DDFDDD98-D321-4935-9A6D-04F36AE0F31D}" type="sibTrans" cxnId="{84D842B8-2CA7-48BE-8FB4-86B8756E0542}">
      <dgm:prSet/>
      <dgm:spPr/>
      <dgm:t>
        <a:bodyPr/>
        <a:lstStyle/>
        <a:p>
          <a:endParaRPr lang="en-US"/>
        </a:p>
      </dgm:t>
    </dgm:pt>
    <dgm:pt modelId="{41C8E725-E6BB-4C44-A5B3-7D39C8BBC2A7}">
      <dgm:prSet/>
      <dgm:spPr/>
      <dgm:t>
        <a:bodyPr/>
        <a:lstStyle/>
        <a:p>
          <a:pPr>
            <a:lnSpc>
              <a:spcPct val="100000"/>
            </a:lnSpc>
          </a:pPr>
          <a:r>
            <a:rPr lang="en-US"/>
            <a:t>John 1:14 – The Word became flesh and made his dwelling among us</a:t>
          </a:r>
        </a:p>
      </dgm:t>
    </dgm:pt>
    <dgm:pt modelId="{1C0604FA-535B-4AF5-BE3B-91B645F5B782}" type="parTrans" cxnId="{961DA2E9-D751-4F9D-B3CE-CC52B2432C03}">
      <dgm:prSet/>
      <dgm:spPr/>
      <dgm:t>
        <a:bodyPr/>
        <a:lstStyle/>
        <a:p>
          <a:endParaRPr lang="en-US"/>
        </a:p>
      </dgm:t>
    </dgm:pt>
    <dgm:pt modelId="{06247922-6126-47E9-871A-A630BF7A1773}" type="sibTrans" cxnId="{961DA2E9-D751-4F9D-B3CE-CC52B2432C03}">
      <dgm:prSet/>
      <dgm:spPr/>
      <dgm:t>
        <a:bodyPr/>
        <a:lstStyle/>
        <a:p>
          <a:endParaRPr lang="en-US"/>
        </a:p>
      </dgm:t>
    </dgm:pt>
    <dgm:pt modelId="{EACCB3A9-4C71-45F7-916B-A5BB5577528D}" type="pres">
      <dgm:prSet presAssocID="{CC2B4011-4B6B-4D27-BA61-AD7227EF0CC2}" presName="root" presStyleCnt="0">
        <dgm:presLayoutVars>
          <dgm:dir/>
          <dgm:resizeHandles val="exact"/>
        </dgm:presLayoutVars>
      </dgm:prSet>
      <dgm:spPr/>
    </dgm:pt>
    <dgm:pt modelId="{64760608-B1FE-4996-AC60-D9B0406F0FC9}" type="pres">
      <dgm:prSet presAssocID="{B43AB3EC-D656-441B-86F4-3887D9196F56}" presName="compNode" presStyleCnt="0"/>
      <dgm:spPr/>
    </dgm:pt>
    <dgm:pt modelId="{B0CA775F-5F9E-4783-A097-0C1C29D38CDF}" type="pres">
      <dgm:prSet presAssocID="{B43AB3EC-D656-441B-86F4-3887D9196F56}" presName="bgRect" presStyleLbl="bgShp" presStyleIdx="0" presStyleCnt="3"/>
      <dgm:spPr/>
    </dgm:pt>
    <dgm:pt modelId="{0598F60B-7E8D-4030-9165-14223CD32F94}" type="pres">
      <dgm:prSet presAssocID="{B43AB3EC-D656-441B-86F4-3887D9196F56}"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Angel face outline with solid fill"/>
        </a:ext>
      </dgm:extLst>
    </dgm:pt>
    <dgm:pt modelId="{0A3DA0C5-59D6-4820-9185-993AED084C73}" type="pres">
      <dgm:prSet presAssocID="{B43AB3EC-D656-441B-86F4-3887D9196F56}" presName="spaceRect" presStyleCnt="0"/>
      <dgm:spPr/>
    </dgm:pt>
    <dgm:pt modelId="{D14497A5-52B9-41F9-A953-250729136F7F}" type="pres">
      <dgm:prSet presAssocID="{B43AB3EC-D656-441B-86F4-3887D9196F56}" presName="parTx" presStyleLbl="revTx" presStyleIdx="0" presStyleCnt="3">
        <dgm:presLayoutVars>
          <dgm:chMax val="0"/>
          <dgm:chPref val="0"/>
        </dgm:presLayoutVars>
      </dgm:prSet>
      <dgm:spPr/>
    </dgm:pt>
    <dgm:pt modelId="{5E3FB7A2-DC59-42C6-A3C6-1BA39BC0F9CA}" type="pres">
      <dgm:prSet presAssocID="{A4ABBC82-7A63-4D7B-9ACA-6459A23DF07E}" presName="sibTrans" presStyleCnt="0"/>
      <dgm:spPr/>
    </dgm:pt>
    <dgm:pt modelId="{95EBADA5-B453-42D2-AE24-33D72391B30D}" type="pres">
      <dgm:prSet presAssocID="{D254730C-6563-4C44-A18F-8DD7672529C5}" presName="compNode" presStyleCnt="0"/>
      <dgm:spPr/>
    </dgm:pt>
    <dgm:pt modelId="{175E90D5-3E1B-47D8-8B76-AC5BBDCA8781}" type="pres">
      <dgm:prSet presAssocID="{D254730C-6563-4C44-A18F-8DD7672529C5}" presName="bgRect" presStyleLbl="bgShp" presStyleIdx="1" presStyleCnt="3"/>
      <dgm:spPr/>
    </dgm:pt>
    <dgm:pt modelId="{00226E71-A97A-4F2A-B9E9-0E969C931A0C}" type="pres">
      <dgm:prSet presAssocID="{D254730C-6563-4C44-A18F-8DD7672529C5}"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fused person with solid fill"/>
        </a:ext>
      </dgm:extLst>
    </dgm:pt>
    <dgm:pt modelId="{D0312A1A-42E1-4C32-A096-B264A389AED1}" type="pres">
      <dgm:prSet presAssocID="{D254730C-6563-4C44-A18F-8DD7672529C5}" presName="spaceRect" presStyleCnt="0"/>
      <dgm:spPr/>
    </dgm:pt>
    <dgm:pt modelId="{2599F59B-9359-43FE-825C-7F8DABBBC872}" type="pres">
      <dgm:prSet presAssocID="{D254730C-6563-4C44-A18F-8DD7672529C5}" presName="parTx" presStyleLbl="revTx" presStyleIdx="1" presStyleCnt="3">
        <dgm:presLayoutVars>
          <dgm:chMax val="0"/>
          <dgm:chPref val="0"/>
        </dgm:presLayoutVars>
      </dgm:prSet>
      <dgm:spPr/>
    </dgm:pt>
    <dgm:pt modelId="{C3682742-34CD-4587-B0E0-6EAC7BDC72F1}" type="pres">
      <dgm:prSet presAssocID="{DDFDDD98-D321-4935-9A6D-04F36AE0F31D}" presName="sibTrans" presStyleCnt="0"/>
      <dgm:spPr/>
    </dgm:pt>
    <dgm:pt modelId="{62AFAF6F-FB90-46EB-A82E-B5658B2A0BB9}" type="pres">
      <dgm:prSet presAssocID="{41C8E725-E6BB-4C44-A5B3-7D39C8BBC2A7}" presName="compNode" presStyleCnt="0"/>
      <dgm:spPr/>
    </dgm:pt>
    <dgm:pt modelId="{01417668-B048-4BD8-99BF-D4A3BA3038E7}" type="pres">
      <dgm:prSet presAssocID="{41C8E725-E6BB-4C44-A5B3-7D39C8BBC2A7}" presName="bgRect" presStyleLbl="bgShp" presStyleIdx="2" presStyleCnt="3"/>
      <dgm:spPr/>
    </dgm:pt>
    <dgm:pt modelId="{2D373F3A-3BE6-4E08-82D5-07C6A84A80B8}" type="pres">
      <dgm:prSet presAssocID="{41C8E725-E6BB-4C44-A5B3-7D39C8BBC2A7}"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ome1 with solid fill"/>
        </a:ext>
      </dgm:extLst>
    </dgm:pt>
    <dgm:pt modelId="{E08F9108-6826-4A4E-90A2-717C3BBC076C}" type="pres">
      <dgm:prSet presAssocID="{41C8E725-E6BB-4C44-A5B3-7D39C8BBC2A7}" presName="spaceRect" presStyleCnt="0"/>
      <dgm:spPr/>
    </dgm:pt>
    <dgm:pt modelId="{3A782AEC-0EC3-4146-B5F3-DBA118FAC145}" type="pres">
      <dgm:prSet presAssocID="{41C8E725-E6BB-4C44-A5B3-7D39C8BBC2A7}" presName="parTx" presStyleLbl="revTx" presStyleIdx="2" presStyleCnt="3">
        <dgm:presLayoutVars>
          <dgm:chMax val="0"/>
          <dgm:chPref val="0"/>
        </dgm:presLayoutVars>
      </dgm:prSet>
      <dgm:spPr/>
    </dgm:pt>
  </dgm:ptLst>
  <dgm:cxnLst>
    <dgm:cxn modelId="{CC8A8328-0711-460F-BA7B-C770709F0A2C}" type="presOf" srcId="{D254730C-6563-4C44-A18F-8DD7672529C5}" destId="{2599F59B-9359-43FE-825C-7F8DABBBC872}" srcOrd="0" destOrd="0" presId="urn:microsoft.com/office/officeart/2018/2/layout/IconVerticalSolidList"/>
    <dgm:cxn modelId="{FC1F7143-EDA4-48A0-87BD-52452423E2ED}" srcId="{CC2B4011-4B6B-4D27-BA61-AD7227EF0CC2}" destId="{B43AB3EC-D656-441B-86F4-3887D9196F56}" srcOrd="0" destOrd="0" parTransId="{27918D1C-A8EA-44D5-883F-F549864F1CD5}" sibTransId="{A4ABBC82-7A63-4D7B-9ACA-6459A23DF07E}"/>
    <dgm:cxn modelId="{4362D05A-0DDF-49C2-B082-34FE7B5E0952}" type="presOf" srcId="{41C8E725-E6BB-4C44-A5B3-7D39C8BBC2A7}" destId="{3A782AEC-0EC3-4146-B5F3-DBA118FAC145}" srcOrd="0" destOrd="0" presId="urn:microsoft.com/office/officeart/2018/2/layout/IconVerticalSolidList"/>
    <dgm:cxn modelId="{9A6D7FA6-7EAF-4D7A-A4C8-A92E23F2D0BE}" type="presOf" srcId="{B43AB3EC-D656-441B-86F4-3887D9196F56}" destId="{D14497A5-52B9-41F9-A953-250729136F7F}" srcOrd="0" destOrd="0" presId="urn:microsoft.com/office/officeart/2018/2/layout/IconVerticalSolidList"/>
    <dgm:cxn modelId="{1CF58EA8-A2E8-4141-A463-D03750D56F6D}" type="presOf" srcId="{CC2B4011-4B6B-4D27-BA61-AD7227EF0CC2}" destId="{EACCB3A9-4C71-45F7-916B-A5BB5577528D}" srcOrd="0" destOrd="0" presId="urn:microsoft.com/office/officeart/2018/2/layout/IconVerticalSolidList"/>
    <dgm:cxn modelId="{84D842B8-2CA7-48BE-8FB4-86B8756E0542}" srcId="{CC2B4011-4B6B-4D27-BA61-AD7227EF0CC2}" destId="{D254730C-6563-4C44-A18F-8DD7672529C5}" srcOrd="1" destOrd="0" parTransId="{2881EDF1-D2AF-4665-AA76-A9B5FE188F17}" sibTransId="{DDFDDD98-D321-4935-9A6D-04F36AE0F31D}"/>
    <dgm:cxn modelId="{961DA2E9-D751-4F9D-B3CE-CC52B2432C03}" srcId="{CC2B4011-4B6B-4D27-BA61-AD7227EF0CC2}" destId="{41C8E725-E6BB-4C44-A5B3-7D39C8BBC2A7}" srcOrd="2" destOrd="0" parTransId="{1C0604FA-535B-4AF5-BE3B-91B645F5B782}" sibTransId="{06247922-6126-47E9-871A-A630BF7A1773}"/>
    <dgm:cxn modelId="{25D7A441-BF50-40A4-9212-E72016192313}" type="presParOf" srcId="{EACCB3A9-4C71-45F7-916B-A5BB5577528D}" destId="{64760608-B1FE-4996-AC60-D9B0406F0FC9}" srcOrd="0" destOrd="0" presId="urn:microsoft.com/office/officeart/2018/2/layout/IconVerticalSolidList"/>
    <dgm:cxn modelId="{694BB12C-7B4B-4757-B128-C3B9F0A53B37}" type="presParOf" srcId="{64760608-B1FE-4996-AC60-D9B0406F0FC9}" destId="{B0CA775F-5F9E-4783-A097-0C1C29D38CDF}" srcOrd="0" destOrd="0" presId="urn:microsoft.com/office/officeart/2018/2/layout/IconVerticalSolidList"/>
    <dgm:cxn modelId="{0E970392-C22B-443C-B693-8F8BF06DF621}" type="presParOf" srcId="{64760608-B1FE-4996-AC60-D9B0406F0FC9}" destId="{0598F60B-7E8D-4030-9165-14223CD32F94}" srcOrd="1" destOrd="0" presId="urn:microsoft.com/office/officeart/2018/2/layout/IconVerticalSolidList"/>
    <dgm:cxn modelId="{C0BA4B35-6952-4420-A57F-142B3C01DAB2}" type="presParOf" srcId="{64760608-B1FE-4996-AC60-D9B0406F0FC9}" destId="{0A3DA0C5-59D6-4820-9185-993AED084C73}" srcOrd="2" destOrd="0" presId="urn:microsoft.com/office/officeart/2018/2/layout/IconVerticalSolidList"/>
    <dgm:cxn modelId="{DE9C7163-912D-4150-9DEA-D6422C544EAB}" type="presParOf" srcId="{64760608-B1FE-4996-AC60-D9B0406F0FC9}" destId="{D14497A5-52B9-41F9-A953-250729136F7F}" srcOrd="3" destOrd="0" presId="urn:microsoft.com/office/officeart/2018/2/layout/IconVerticalSolidList"/>
    <dgm:cxn modelId="{E6223FD4-30CD-4DF4-9571-46B3CBF5DF14}" type="presParOf" srcId="{EACCB3A9-4C71-45F7-916B-A5BB5577528D}" destId="{5E3FB7A2-DC59-42C6-A3C6-1BA39BC0F9CA}" srcOrd="1" destOrd="0" presId="urn:microsoft.com/office/officeart/2018/2/layout/IconVerticalSolidList"/>
    <dgm:cxn modelId="{FD2FDDE4-AAE5-4550-93FE-3E1475378724}" type="presParOf" srcId="{EACCB3A9-4C71-45F7-916B-A5BB5577528D}" destId="{95EBADA5-B453-42D2-AE24-33D72391B30D}" srcOrd="2" destOrd="0" presId="urn:microsoft.com/office/officeart/2018/2/layout/IconVerticalSolidList"/>
    <dgm:cxn modelId="{BB384799-D710-4E80-A420-AE2A9FC37271}" type="presParOf" srcId="{95EBADA5-B453-42D2-AE24-33D72391B30D}" destId="{175E90D5-3E1B-47D8-8B76-AC5BBDCA8781}" srcOrd="0" destOrd="0" presId="urn:microsoft.com/office/officeart/2018/2/layout/IconVerticalSolidList"/>
    <dgm:cxn modelId="{722E2357-E855-47A2-BD4D-D377EE519D94}" type="presParOf" srcId="{95EBADA5-B453-42D2-AE24-33D72391B30D}" destId="{00226E71-A97A-4F2A-B9E9-0E969C931A0C}" srcOrd="1" destOrd="0" presId="urn:microsoft.com/office/officeart/2018/2/layout/IconVerticalSolidList"/>
    <dgm:cxn modelId="{F52AF34C-9069-46DD-925B-221A69CA5B35}" type="presParOf" srcId="{95EBADA5-B453-42D2-AE24-33D72391B30D}" destId="{D0312A1A-42E1-4C32-A096-B264A389AED1}" srcOrd="2" destOrd="0" presId="urn:microsoft.com/office/officeart/2018/2/layout/IconVerticalSolidList"/>
    <dgm:cxn modelId="{D29D48FD-66FE-4E46-90B6-828E654991FE}" type="presParOf" srcId="{95EBADA5-B453-42D2-AE24-33D72391B30D}" destId="{2599F59B-9359-43FE-825C-7F8DABBBC872}" srcOrd="3" destOrd="0" presId="urn:microsoft.com/office/officeart/2018/2/layout/IconVerticalSolidList"/>
    <dgm:cxn modelId="{698A56E8-C701-4725-8A20-D8D2FBC02B7B}" type="presParOf" srcId="{EACCB3A9-4C71-45F7-916B-A5BB5577528D}" destId="{C3682742-34CD-4587-B0E0-6EAC7BDC72F1}" srcOrd="3" destOrd="0" presId="urn:microsoft.com/office/officeart/2018/2/layout/IconVerticalSolidList"/>
    <dgm:cxn modelId="{C6C75792-D2B4-4851-A9E5-B34D2F894DA6}" type="presParOf" srcId="{EACCB3A9-4C71-45F7-916B-A5BB5577528D}" destId="{62AFAF6F-FB90-46EB-A82E-B5658B2A0BB9}" srcOrd="4" destOrd="0" presId="urn:microsoft.com/office/officeart/2018/2/layout/IconVerticalSolidList"/>
    <dgm:cxn modelId="{206D84AD-EF8D-407F-8FE5-19E200E909E4}" type="presParOf" srcId="{62AFAF6F-FB90-46EB-A82E-B5658B2A0BB9}" destId="{01417668-B048-4BD8-99BF-D4A3BA3038E7}" srcOrd="0" destOrd="0" presId="urn:microsoft.com/office/officeart/2018/2/layout/IconVerticalSolidList"/>
    <dgm:cxn modelId="{9DCD597B-BF01-4148-AC3A-2F950226E4BD}" type="presParOf" srcId="{62AFAF6F-FB90-46EB-A82E-B5658B2A0BB9}" destId="{2D373F3A-3BE6-4E08-82D5-07C6A84A80B8}" srcOrd="1" destOrd="0" presId="urn:microsoft.com/office/officeart/2018/2/layout/IconVerticalSolidList"/>
    <dgm:cxn modelId="{54C2689E-3A0E-4815-AD2F-36828E708427}" type="presParOf" srcId="{62AFAF6F-FB90-46EB-A82E-B5658B2A0BB9}" destId="{E08F9108-6826-4A4E-90A2-717C3BBC076C}" srcOrd="2" destOrd="0" presId="urn:microsoft.com/office/officeart/2018/2/layout/IconVerticalSolidList"/>
    <dgm:cxn modelId="{2CCA1C60-4010-43CE-8FFA-9D157B68A828}" type="presParOf" srcId="{62AFAF6F-FB90-46EB-A82E-B5658B2A0BB9}" destId="{3A782AEC-0EC3-4146-B5F3-DBA118FAC1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2">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2">
        <dgm:presLayoutVars>
          <dgm:chMax val="0"/>
          <dgm:bulletEnabled val="1"/>
        </dgm:presLayoutVars>
      </dgm:prSet>
      <dgm:spPr/>
    </dgm:pt>
  </dgm:ptLst>
  <dgm:cxnLst>
    <dgm:cxn modelId="{57F01E5A-225E-8C4A-911F-C11277268CC3}" type="presOf" srcId="{26FF3028-56C4-44F6-AF58-E25FE520DFBF}" destId="{4170744B-BEAD-764F-9079-F12F02F49BFB}" srcOrd="0" destOrd="0" presId="urn:microsoft.com/office/officeart/2005/8/layout/vList2"/>
    <dgm:cxn modelId="{0A655374-1E2A-4947-B13D-59B7F5897D65}" srcId="{26FF3028-56C4-44F6-AF58-E25FE520DFBF}" destId="{1927911B-EE9F-4D3E-89A8-E89C14D196E8}" srcOrd="0" destOrd="0" parTransId="{EE354FFB-7E60-405C-9EDB-6E8F1497B488}" sibTransId="{00CEACA2-5498-4E77-90B0-F72CABACC7D4}"/>
    <dgm:cxn modelId="{40118E95-1AEB-7A46-B1D2-06572819CE71}" type="presOf" srcId="{1927911B-EE9F-4D3E-89A8-E89C14D196E8}" destId="{6DC92E86-0A59-834E-86CE-5D3E45F599DB}" srcOrd="0" destOrd="0" presId="urn:microsoft.com/office/officeart/2005/8/layout/vList2"/>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CA1228AD-C96D-4D18-9F3E-647BF77FF42F}">
      <dgm:prSet/>
      <dgm:spPr/>
      <dgm:t>
        <a:bodyPr/>
        <a:lstStyle/>
        <a:p>
          <a:r>
            <a:rPr lang="en-US" dirty="0"/>
            <a:t>Jesus isn’t a man who is Godlike</a:t>
          </a:r>
        </a:p>
      </dgm:t>
    </dgm:pt>
    <dgm:pt modelId="{E9C36CB5-BD4D-465E-8E90-71B23E3847AD}" type="parTrans" cxnId="{5D24D38D-E411-4540-A3C3-68DAF2806582}">
      <dgm:prSet/>
      <dgm:spPr/>
      <dgm:t>
        <a:bodyPr/>
        <a:lstStyle/>
        <a:p>
          <a:endParaRPr lang="en-US"/>
        </a:p>
      </dgm:t>
    </dgm:pt>
    <dgm:pt modelId="{050DFCD0-4608-4A5D-8BAD-84B3DC0CC29F}" type="sibTrans" cxnId="{5D24D38D-E411-4540-A3C3-68DAF2806582}">
      <dgm:prSet/>
      <dgm:spPr/>
      <dgm:t>
        <a:bodyPr/>
        <a:lstStyle/>
        <a:p>
          <a:endParaRPr lang="en-US"/>
        </a:p>
      </dgm:t>
    </dgm:pt>
    <dgm:pt modelId="{01E70333-2E28-4011-80A2-6AE73D65774B}">
      <dgm:prSet/>
      <dgm:spPr>
        <a:solidFill>
          <a:schemeClr val="accent4"/>
        </a:solidFill>
      </dgm:spPr>
      <dgm:t>
        <a:bodyPr/>
        <a:lstStyle/>
        <a:p>
          <a:r>
            <a:rPr lang="en-US" dirty="0"/>
            <a:t>Ebionitism – a mere man anointed by God</a:t>
          </a:r>
        </a:p>
      </dgm:t>
    </dgm:pt>
    <dgm:pt modelId="{35E7AC91-461B-4392-BC0E-05F126390F8F}" type="parTrans" cxnId="{117FA661-7361-49D0-ACDD-A539C85AEDFC}">
      <dgm:prSet/>
      <dgm:spPr/>
      <dgm:t>
        <a:bodyPr/>
        <a:lstStyle/>
        <a:p>
          <a:endParaRPr lang="en-US"/>
        </a:p>
      </dgm:t>
    </dgm:pt>
    <dgm:pt modelId="{10E5D4F9-0AA4-482E-BF58-F071411884A3}" type="sibTrans" cxnId="{117FA661-7361-49D0-ACDD-A539C85AEDFC}">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4">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4">
        <dgm:presLayoutVars>
          <dgm:chMax val="0"/>
          <dgm:bulletEnabled val="1"/>
        </dgm:presLayoutVars>
      </dgm:prSet>
      <dgm:spPr/>
    </dgm:pt>
    <dgm:pt modelId="{7C3DBAAC-3687-5647-976E-98AD2D9A6EB6}" type="pres">
      <dgm:prSet presAssocID="{84070D4B-6635-46B0-AD25-2EDA84519DBF}" presName="spacer" presStyleCnt="0"/>
      <dgm:spPr/>
    </dgm:pt>
    <dgm:pt modelId="{608DF7A5-779F-8C49-B9B0-65B07485E52F}" type="pres">
      <dgm:prSet presAssocID="{CA1228AD-C96D-4D18-9F3E-647BF77FF42F}" presName="parentText" presStyleLbl="node1" presStyleIdx="2" presStyleCnt="4">
        <dgm:presLayoutVars>
          <dgm:chMax val="0"/>
          <dgm:bulletEnabled val="1"/>
        </dgm:presLayoutVars>
      </dgm:prSet>
      <dgm:spPr/>
    </dgm:pt>
    <dgm:pt modelId="{8C6C461F-341C-0344-8F49-3CBD2C9F0F5E}" type="pres">
      <dgm:prSet presAssocID="{050DFCD0-4608-4A5D-8BAD-84B3DC0CC29F}" presName="spacer" presStyleCnt="0"/>
      <dgm:spPr/>
    </dgm:pt>
    <dgm:pt modelId="{3F2A3DF5-8D1F-5C4A-9F5B-B94EE7161114}" type="pres">
      <dgm:prSet presAssocID="{01E70333-2E28-4011-80A2-6AE73D65774B}" presName="parentText" presStyleLbl="node1" presStyleIdx="3" presStyleCnt="4">
        <dgm:presLayoutVars>
          <dgm:chMax val="0"/>
          <dgm:bulletEnabled val="1"/>
        </dgm:presLayoutVars>
      </dgm:prSet>
      <dgm:spPr/>
    </dgm:pt>
  </dgm:ptLst>
  <dgm:cxnLst>
    <dgm:cxn modelId="{9DD56C4B-D9AD-C14F-B232-64DB5336149A}" type="presOf" srcId="{01E70333-2E28-4011-80A2-6AE73D65774B}" destId="{3F2A3DF5-8D1F-5C4A-9F5B-B94EE7161114}" srcOrd="0" destOrd="0" presId="urn:microsoft.com/office/officeart/2005/8/layout/vList2"/>
    <dgm:cxn modelId="{57F01E5A-225E-8C4A-911F-C11277268CC3}" type="presOf" srcId="{26FF3028-56C4-44F6-AF58-E25FE520DFBF}" destId="{4170744B-BEAD-764F-9079-F12F02F49BFB}" srcOrd="0" destOrd="0" presId="urn:microsoft.com/office/officeart/2005/8/layout/vList2"/>
    <dgm:cxn modelId="{117FA661-7361-49D0-ACDD-A539C85AEDFC}" srcId="{26FF3028-56C4-44F6-AF58-E25FE520DFBF}" destId="{01E70333-2E28-4011-80A2-6AE73D65774B}" srcOrd="3" destOrd="0" parTransId="{35E7AC91-461B-4392-BC0E-05F126390F8F}" sibTransId="{10E5D4F9-0AA4-482E-BF58-F071411884A3}"/>
    <dgm:cxn modelId="{0A655374-1E2A-4947-B13D-59B7F5897D65}" srcId="{26FF3028-56C4-44F6-AF58-E25FE520DFBF}" destId="{1927911B-EE9F-4D3E-89A8-E89C14D196E8}" srcOrd="0" destOrd="0" parTransId="{EE354FFB-7E60-405C-9EDB-6E8F1497B488}" sibTransId="{00CEACA2-5498-4E77-90B0-F72CABACC7D4}"/>
    <dgm:cxn modelId="{567B238C-AB52-ED44-9896-91D264A07B8D}" type="presOf" srcId="{CA1228AD-C96D-4D18-9F3E-647BF77FF42F}" destId="{608DF7A5-779F-8C49-B9B0-65B07485E52F}" srcOrd="0" destOrd="0" presId="urn:microsoft.com/office/officeart/2005/8/layout/vList2"/>
    <dgm:cxn modelId="{5D24D38D-E411-4540-A3C3-68DAF2806582}" srcId="{26FF3028-56C4-44F6-AF58-E25FE520DFBF}" destId="{CA1228AD-C96D-4D18-9F3E-647BF77FF42F}" srcOrd="2" destOrd="0" parTransId="{E9C36CB5-BD4D-465E-8E90-71B23E3847AD}" sibTransId="{050DFCD0-4608-4A5D-8BAD-84B3DC0CC29F}"/>
    <dgm:cxn modelId="{40118E95-1AEB-7A46-B1D2-06572819CE71}" type="presOf" srcId="{1927911B-EE9F-4D3E-89A8-E89C14D196E8}" destId="{6DC92E86-0A59-834E-86CE-5D3E45F599DB}" srcOrd="0" destOrd="0" presId="urn:microsoft.com/office/officeart/2005/8/layout/vList2"/>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 modelId="{C674CE2D-7C78-8446-AA2E-93AD388D0EA8}" type="presParOf" srcId="{4170744B-BEAD-764F-9079-F12F02F49BFB}" destId="{7C3DBAAC-3687-5647-976E-98AD2D9A6EB6}" srcOrd="3" destOrd="0" presId="urn:microsoft.com/office/officeart/2005/8/layout/vList2"/>
    <dgm:cxn modelId="{EFFB8414-5AC7-4147-A953-8D0A41C08BCE}" type="presParOf" srcId="{4170744B-BEAD-764F-9079-F12F02F49BFB}" destId="{608DF7A5-779F-8C49-B9B0-65B07485E52F}" srcOrd="4" destOrd="0" presId="urn:microsoft.com/office/officeart/2005/8/layout/vList2"/>
    <dgm:cxn modelId="{C460B2B9-F095-F64B-882D-0AE2F60D34D4}" type="presParOf" srcId="{4170744B-BEAD-764F-9079-F12F02F49BFB}" destId="{8C6C461F-341C-0344-8F49-3CBD2C9F0F5E}" srcOrd="5" destOrd="0" presId="urn:microsoft.com/office/officeart/2005/8/layout/vList2"/>
    <dgm:cxn modelId="{162007EA-3913-6549-8AB9-4227D0F55BC8}" type="presParOf" srcId="{4170744B-BEAD-764F-9079-F12F02F49BFB}" destId="{3F2A3DF5-8D1F-5C4A-9F5B-B94EE71611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F3028-56C4-44F6-AF58-E25FE520DF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27911B-EE9F-4D3E-89A8-E89C14D196E8}">
      <dgm:prSet/>
      <dgm:spPr/>
      <dgm:t>
        <a:bodyPr/>
        <a:lstStyle/>
        <a:p>
          <a:r>
            <a:rPr lang="en-US"/>
            <a:t>Jesus isn’t God who looks like a human</a:t>
          </a:r>
        </a:p>
      </dgm:t>
    </dgm:pt>
    <dgm:pt modelId="{EE354FFB-7E60-405C-9EDB-6E8F1497B488}" type="parTrans" cxnId="{0A655374-1E2A-4947-B13D-59B7F5897D65}">
      <dgm:prSet/>
      <dgm:spPr/>
      <dgm:t>
        <a:bodyPr/>
        <a:lstStyle/>
        <a:p>
          <a:endParaRPr lang="en-US"/>
        </a:p>
      </dgm:t>
    </dgm:pt>
    <dgm:pt modelId="{00CEACA2-5498-4E77-90B0-F72CABACC7D4}" type="sibTrans" cxnId="{0A655374-1E2A-4947-B13D-59B7F5897D65}">
      <dgm:prSet/>
      <dgm:spPr/>
      <dgm:t>
        <a:bodyPr/>
        <a:lstStyle/>
        <a:p>
          <a:endParaRPr lang="en-US"/>
        </a:p>
      </dgm:t>
    </dgm:pt>
    <dgm:pt modelId="{17334DA6-42AB-42DF-AF8F-B3EAB46C0B28}">
      <dgm:prSet/>
      <dgm:spPr>
        <a:solidFill>
          <a:schemeClr val="accent2"/>
        </a:solidFill>
      </dgm:spPr>
      <dgm:t>
        <a:bodyPr/>
        <a:lstStyle/>
        <a:p>
          <a:r>
            <a:rPr lang="en-US" dirty="0"/>
            <a:t>Docetism – (</a:t>
          </a:r>
          <a:r>
            <a:rPr lang="en-US" dirty="0" err="1"/>
            <a:t>gk</a:t>
          </a:r>
          <a:r>
            <a:rPr lang="en-US" dirty="0"/>
            <a:t>) to appear</a:t>
          </a:r>
        </a:p>
      </dgm:t>
    </dgm:pt>
    <dgm:pt modelId="{AE4567AF-30C2-4CF0-B808-BFFF79830740}" type="parTrans" cxnId="{84A07CE1-AE52-4391-B01B-59D62F146B49}">
      <dgm:prSet/>
      <dgm:spPr/>
      <dgm:t>
        <a:bodyPr/>
        <a:lstStyle/>
        <a:p>
          <a:endParaRPr lang="en-US"/>
        </a:p>
      </dgm:t>
    </dgm:pt>
    <dgm:pt modelId="{84070D4B-6635-46B0-AD25-2EDA84519DBF}" type="sibTrans" cxnId="{84A07CE1-AE52-4391-B01B-59D62F146B49}">
      <dgm:prSet/>
      <dgm:spPr/>
      <dgm:t>
        <a:bodyPr/>
        <a:lstStyle/>
        <a:p>
          <a:endParaRPr lang="en-US"/>
        </a:p>
      </dgm:t>
    </dgm:pt>
    <dgm:pt modelId="{CA1228AD-C96D-4D18-9F3E-647BF77FF42F}">
      <dgm:prSet/>
      <dgm:spPr/>
      <dgm:t>
        <a:bodyPr/>
        <a:lstStyle/>
        <a:p>
          <a:r>
            <a:rPr lang="en-US" dirty="0"/>
            <a:t>Jesus isn’t a man who is Godlike</a:t>
          </a:r>
        </a:p>
      </dgm:t>
    </dgm:pt>
    <dgm:pt modelId="{E9C36CB5-BD4D-465E-8E90-71B23E3847AD}" type="parTrans" cxnId="{5D24D38D-E411-4540-A3C3-68DAF2806582}">
      <dgm:prSet/>
      <dgm:spPr/>
      <dgm:t>
        <a:bodyPr/>
        <a:lstStyle/>
        <a:p>
          <a:endParaRPr lang="en-US"/>
        </a:p>
      </dgm:t>
    </dgm:pt>
    <dgm:pt modelId="{050DFCD0-4608-4A5D-8BAD-84B3DC0CC29F}" type="sibTrans" cxnId="{5D24D38D-E411-4540-A3C3-68DAF2806582}">
      <dgm:prSet/>
      <dgm:spPr/>
      <dgm:t>
        <a:bodyPr/>
        <a:lstStyle/>
        <a:p>
          <a:endParaRPr lang="en-US"/>
        </a:p>
      </dgm:t>
    </dgm:pt>
    <dgm:pt modelId="{01E70333-2E28-4011-80A2-6AE73D65774B}">
      <dgm:prSet/>
      <dgm:spPr>
        <a:solidFill>
          <a:schemeClr val="accent4"/>
        </a:solidFill>
      </dgm:spPr>
      <dgm:t>
        <a:bodyPr/>
        <a:lstStyle/>
        <a:p>
          <a:r>
            <a:rPr lang="en-US" dirty="0"/>
            <a:t>Ebionitism – a mere man anointed by God</a:t>
          </a:r>
        </a:p>
      </dgm:t>
    </dgm:pt>
    <dgm:pt modelId="{35E7AC91-461B-4392-BC0E-05F126390F8F}" type="parTrans" cxnId="{117FA661-7361-49D0-ACDD-A539C85AEDFC}">
      <dgm:prSet/>
      <dgm:spPr/>
      <dgm:t>
        <a:bodyPr/>
        <a:lstStyle/>
        <a:p>
          <a:endParaRPr lang="en-US"/>
        </a:p>
      </dgm:t>
    </dgm:pt>
    <dgm:pt modelId="{10E5D4F9-0AA4-482E-BF58-F071411884A3}" type="sibTrans" cxnId="{117FA661-7361-49D0-ACDD-A539C85AEDFC}">
      <dgm:prSet/>
      <dgm:spPr/>
      <dgm:t>
        <a:bodyPr/>
        <a:lstStyle/>
        <a:p>
          <a:endParaRPr lang="en-US"/>
        </a:p>
      </dgm:t>
    </dgm:pt>
    <dgm:pt modelId="{1395687F-7EE2-4D46-BE25-7D1DC34B86D0}">
      <dgm:prSet/>
      <dgm:spPr/>
      <dgm:t>
        <a:bodyPr/>
        <a:lstStyle/>
        <a:p>
          <a:r>
            <a:rPr lang="en-US" dirty="0"/>
            <a:t>Jesus isn’t a divine but created being, lower than God but higher than humans</a:t>
          </a:r>
        </a:p>
      </dgm:t>
    </dgm:pt>
    <dgm:pt modelId="{EBAFF798-C3A1-4398-955B-F987F55BF3F7}" type="parTrans" cxnId="{16C61454-107A-4CAC-A540-782FE01C7AE5}">
      <dgm:prSet/>
      <dgm:spPr/>
      <dgm:t>
        <a:bodyPr/>
        <a:lstStyle/>
        <a:p>
          <a:endParaRPr lang="en-US"/>
        </a:p>
      </dgm:t>
    </dgm:pt>
    <dgm:pt modelId="{B28A3187-68BE-4FE6-B238-BDDDF2BF135F}" type="sibTrans" cxnId="{16C61454-107A-4CAC-A540-782FE01C7AE5}">
      <dgm:prSet/>
      <dgm:spPr/>
      <dgm:t>
        <a:bodyPr/>
        <a:lstStyle/>
        <a:p>
          <a:endParaRPr lang="en-US"/>
        </a:p>
      </dgm:t>
    </dgm:pt>
    <dgm:pt modelId="{B8D7C568-698C-49D3-85C5-DD4F687EE4F1}">
      <dgm:prSet/>
      <dgm:spPr>
        <a:solidFill>
          <a:schemeClr val="accent6"/>
        </a:solidFill>
      </dgm:spPr>
      <dgm:t>
        <a:bodyPr/>
        <a:lstStyle/>
        <a:p>
          <a:r>
            <a:rPr lang="en-US" dirty="0"/>
            <a:t>Arianism – belief of Arius</a:t>
          </a:r>
        </a:p>
      </dgm:t>
    </dgm:pt>
    <dgm:pt modelId="{30EDD091-0B6D-42DD-8757-F88F109C87B9}" type="parTrans" cxnId="{346090AC-F620-487E-8D7E-B3CB25CA3A2E}">
      <dgm:prSet/>
      <dgm:spPr/>
      <dgm:t>
        <a:bodyPr/>
        <a:lstStyle/>
        <a:p>
          <a:endParaRPr lang="en-US"/>
        </a:p>
      </dgm:t>
    </dgm:pt>
    <dgm:pt modelId="{0B2CFBD0-99F2-41EB-BA5F-63535B91C8DC}" type="sibTrans" cxnId="{346090AC-F620-487E-8D7E-B3CB25CA3A2E}">
      <dgm:prSet/>
      <dgm:spPr/>
      <dgm:t>
        <a:bodyPr/>
        <a:lstStyle/>
        <a:p>
          <a:endParaRPr lang="en-US"/>
        </a:p>
      </dgm:t>
    </dgm:pt>
    <dgm:pt modelId="{4170744B-BEAD-764F-9079-F12F02F49BFB}" type="pres">
      <dgm:prSet presAssocID="{26FF3028-56C4-44F6-AF58-E25FE520DFBF}" presName="linear" presStyleCnt="0">
        <dgm:presLayoutVars>
          <dgm:animLvl val="lvl"/>
          <dgm:resizeHandles val="exact"/>
        </dgm:presLayoutVars>
      </dgm:prSet>
      <dgm:spPr/>
    </dgm:pt>
    <dgm:pt modelId="{6DC92E86-0A59-834E-86CE-5D3E45F599DB}" type="pres">
      <dgm:prSet presAssocID="{1927911B-EE9F-4D3E-89A8-E89C14D196E8}" presName="parentText" presStyleLbl="node1" presStyleIdx="0" presStyleCnt="6">
        <dgm:presLayoutVars>
          <dgm:chMax val="0"/>
          <dgm:bulletEnabled val="1"/>
        </dgm:presLayoutVars>
      </dgm:prSet>
      <dgm:spPr/>
    </dgm:pt>
    <dgm:pt modelId="{1DF577B6-0051-5B40-9B9A-034CF6D8FAC7}" type="pres">
      <dgm:prSet presAssocID="{00CEACA2-5498-4E77-90B0-F72CABACC7D4}" presName="spacer" presStyleCnt="0"/>
      <dgm:spPr/>
    </dgm:pt>
    <dgm:pt modelId="{BFA1EFBB-B419-D248-8A2B-3C28E4C5AE25}" type="pres">
      <dgm:prSet presAssocID="{17334DA6-42AB-42DF-AF8F-B3EAB46C0B28}" presName="parentText" presStyleLbl="node1" presStyleIdx="1" presStyleCnt="6">
        <dgm:presLayoutVars>
          <dgm:chMax val="0"/>
          <dgm:bulletEnabled val="1"/>
        </dgm:presLayoutVars>
      </dgm:prSet>
      <dgm:spPr/>
    </dgm:pt>
    <dgm:pt modelId="{7C3DBAAC-3687-5647-976E-98AD2D9A6EB6}" type="pres">
      <dgm:prSet presAssocID="{84070D4B-6635-46B0-AD25-2EDA84519DBF}" presName="spacer" presStyleCnt="0"/>
      <dgm:spPr/>
    </dgm:pt>
    <dgm:pt modelId="{608DF7A5-779F-8C49-B9B0-65B07485E52F}" type="pres">
      <dgm:prSet presAssocID="{CA1228AD-C96D-4D18-9F3E-647BF77FF42F}" presName="parentText" presStyleLbl="node1" presStyleIdx="2" presStyleCnt="6">
        <dgm:presLayoutVars>
          <dgm:chMax val="0"/>
          <dgm:bulletEnabled val="1"/>
        </dgm:presLayoutVars>
      </dgm:prSet>
      <dgm:spPr/>
    </dgm:pt>
    <dgm:pt modelId="{8C6C461F-341C-0344-8F49-3CBD2C9F0F5E}" type="pres">
      <dgm:prSet presAssocID="{050DFCD0-4608-4A5D-8BAD-84B3DC0CC29F}" presName="spacer" presStyleCnt="0"/>
      <dgm:spPr/>
    </dgm:pt>
    <dgm:pt modelId="{3F2A3DF5-8D1F-5C4A-9F5B-B94EE7161114}" type="pres">
      <dgm:prSet presAssocID="{01E70333-2E28-4011-80A2-6AE73D65774B}" presName="parentText" presStyleLbl="node1" presStyleIdx="3" presStyleCnt="6">
        <dgm:presLayoutVars>
          <dgm:chMax val="0"/>
          <dgm:bulletEnabled val="1"/>
        </dgm:presLayoutVars>
      </dgm:prSet>
      <dgm:spPr/>
    </dgm:pt>
    <dgm:pt modelId="{AFA5EB7C-316B-EE44-ADB3-D7F57A31C677}" type="pres">
      <dgm:prSet presAssocID="{10E5D4F9-0AA4-482E-BF58-F071411884A3}" presName="spacer" presStyleCnt="0"/>
      <dgm:spPr/>
    </dgm:pt>
    <dgm:pt modelId="{6753F35F-6D57-3341-A7A1-05C51F4AF5BB}" type="pres">
      <dgm:prSet presAssocID="{1395687F-7EE2-4D46-BE25-7D1DC34B86D0}" presName="parentText" presStyleLbl="node1" presStyleIdx="4" presStyleCnt="6">
        <dgm:presLayoutVars>
          <dgm:chMax val="0"/>
          <dgm:bulletEnabled val="1"/>
        </dgm:presLayoutVars>
      </dgm:prSet>
      <dgm:spPr/>
    </dgm:pt>
    <dgm:pt modelId="{DD034DCB-BBAD-5544-A9CC-225F909CBEB2}" type="pres">
      <dgm:prSet presAssocID="{B28A3187-68BE-4FE6-B238-BDDDF2BF135F}" presName="spacer" presStyleCnt="0"/>
      <dgm:spPr/>
    </dgm:pt>
    <dgm:pt modelId="{BF4F1583-75CC-9D4C-87EC-99C716298EAF}" type="pres">
      <dgm:prSet presAssocID="{B8D7C568-698C-49D3-85C5-DD4F687EE4F1}" presName="parentText" presStyleLbl="node1" presStyleIdx="5" presStyleCnt="6">
        <dgm:presLayoutVars>
          <dgm:chMax val="0"/>
          <dgm:bulletEnabled val="1"/>
        </dgm:presLayoutVars>
      </dgm:prSet>
      <dgm:spPr/>
    </dgm:pt>
  </dgm:ptLst>
  <dgm:cxnLst>
    <dgm:cxn modelId="{B1924603-14A7-EA48-8033-6145E760D47E}" type="presOf" srcId="{1395687F-7EE2-4D46-BE25-7D1DC34B86D0}" destId="{6753F35F-6D57-3341-A7A1-05C51F4AF5BB}" srcOrd="0" destOrd="0" presId="urn:microsoft.com/office/officeart/2005/8/layout/vList2"/>
    <dgm:cxn modelId="{9DD56C4B-D9AD-C14F-B232-64DB5336149A}" type="presOf" srcId="{01E70333-2E28-4011-80A2-6AE73D65774B}" destId="{3F2A3DF5-8D1F-5C4A-9F5B-B94EE7161114}" srcOrd="0" destOrd="0" presId="urn:microsoft.com/office/officeart/2005/8/layout/vList2"/>
    <dgm:cxn modelId="{1673BB4D-5A62-0242-9287-865F2F87F00A}" type="presOf" srcId="{B8D7C568-698C-49D3-85C5-DD4F687EE4F1}" destId="{BF4F1583-75CC-9D4C-87EC-99C716298EAF}" srcOrd="0" destOrd="0" presId="urn:microsoft.com/office/officeart/2005/8/layout/vList2"/>
    <dgm:cxn modelId="{16C61454-107A-4CAC-A540-782FE01C7AE5}" srcId="{26FF3028-56C4-44F6-AF58-E25FE520DFBF}" destId="{1395687F-7EE2-4D46-BE25-7D1DC34B86D0}" srcOrd="4" destOrd="0" parTransId="{EBAFF798-C3A1-4398-955B-F987F55BF3F7}" sibTransId="{B28A3187-68BE-4FE6-B238-BDDDF2BF135F}"/>
    <dgm:cxn modelId="{57F01E5A-225E-8C4A-911F-C11277268CC3}" type="presOf" srcId="{26FF3028-56C4-44F6-AF58-E25FE520DFBF}" destId="{4170744B-BEAD-764F-9079-F12F02F49BFB}" srcOrd="0" destOrd="0" presId="urn:microsoft.com/office/officeart/2005/8/layout/vList2"/>
    <dgm:cxn modelId="{117FA661-7361-49D0-ACDD-A539C85AEDFC}" srcId="{26FF3028-56C4-44F6-AF58-E25FE520DFBF}" destId="{01E70333-2E28-4011-80A2-6AE73D65774B}" srcOrd="3" destOrd="0" parTransId="{35E7AC91-461B-4392-BC0E-05F126390F8F}" sibTransId="{10E5D4F9-0AA4-482E-BF58-F071411884A3}"/>
    <dgm:cxn modelId="{0A655374-1E2A-4947-B13D-59B7F5897D65}" srcId="{26FF3028-56C4-44F6-AF58-E25FE520DFBF}" destId="{1927911B-EE9F-4D3E-89A8-E89C14D196E8}" srcOrd="0" destOrd="0" parTransId="{EE354FFB-7E60-405C-9EDB-6E8F1497B488}" sibTransId="{00CEACA2-5498-4E77-90B0-F72CABACC7D4}"/>
    <dgm:cxn modelId="{567B238C-AB52-ED44-9896-91D264A07B8D}" type="presOf" srcId="{CA1228AD-C96D-4D18-9F3E-647BF77FF42F}" destId="{608DF7A5-779F-8C49-B9B0-65B07485E52F}" srcOrd="0" destOrd="0" presId="urn:microsoft.com/office/officeart/2005/8/layout/vList2"/>
    <dgm:cxn modelId="{5D24D38D-E411-4540-A3C3-68DAF2806582}" srcId="{26FF3028-56C4-44F6-AF58-E25FE520DFBF}" destId="{CA1228AD-C96D-4D18-9F3E-647BF77FF42F}" srcOrd="2" destOrd="0" parTransId="{E9C36CB5-BD4D-465E-8E90-71B23E3847AD}" sibTransId="{050DFCD0-4608-4A5D-8BAD-84B3DC0CC29F}"/>
    <dgm:cxn modelId="{40118E95-1AEB-7A46-B1D2-06572819CE71}" type="presOf" srcId="{1927911B-EE9F-4D3E-89A8-E89C14D196E8}" destId="{6DC92E86-0A59-834E-86CE-5D3E45F599DB}" srcOrd="0" destOrd="0" presId="urn:microsoft.com/office/officeart/2005/8/layout/vList2"/>
    <dgm:cxn modelId="{346090AC-F620-487E-8D7E-B3CB25CA3A2E}" srcId="{26FF3028-56C4-44F6-AF58-E25FE520DFBF}" destId="{B8D7C568-698C-49D3-85C5-DD4F687EE4F1}" srcOrd="5" destOrd="0" parTransId="{30EDD091-0B6D-42DD-8757-F88F109C87B9}" sibTransId="{0B2CFBD0-99F2-41EB-BA5F-63535B91C8DC}"/>
    <dgm:cxn modelId="{F72A9EAC-872A-EB48-B4EB-A8677FBFD003}" type="presOf" srcId="{17334DA6-42AB-42DF-AF8F-B3EAB46C0B28}" destId="{BFA1EFBB-B419-D248-8A2B-3C28E4C5AE25}" srcOrd="0" destOrd="0" presId="urn:microsoft.com/office/officeart/2005/8/layout/vList2"/>
    <dgm:cxn modelId="{84A07CE1-AE52-4391-B01B-59D62F146B49}" srcId="{26FF3028-56C4-44F6-AF58-E25FE520DFBF}" destId="{17334DA6-42AB-42DF-AF8F-B3EAB46C0B28}" srcOrd="1" destOrd="0" parTransId="{AE4567AF-30C2-4CF0-B808-BFFF79830740}" sibTransId="{84070D4B-6635-46B0-AD25-2EDA84519DBF}"/>
    <dgm:cxn modelId="{BBFE5FF6-429B-A94C-B02D-22B7E8196C6B}" type="presParOf" srcId="{4170744B-BEAD-764F-9079-F12F02F49BFB}" destId="{6DC92E86-0A59-834E-86CE-5D3E45F599DB}" srcOrd="0" destOrd="0" presId="urn:microsoft.com/office/officeart/2005/8/layout/vList2"/>
    <dgm:cxn modelId="{B4BFAE5D-CDB6-7F45-BAE5-9CFAAB5746FA}" type="presParOf" srcId="{4170744B-BEAD-764F-9079-F12F02F49BFB}" destId="{1DF577B6-0051-5B40-9B9A-034CF6D8FAC7}" srcOrd="1" destOrd="0" presId="urn:microsoft.com/office/officeart/2005/8/layout/vList2"/>
    <dgm:cxn modelId="{2DA6E004-9DDF-C64F-8CF5-21316DC62D96}" type="presParOf" srcId="{4170744B-BEAD-764F-9079-F12F02F49BFB}" destId="{BFA1EFBB-B419-D248-8A2B-3C28E4C5AE25}" srcOrd="2" destOrd="0" presId="urn:microsoft.com/office/officeart/2005/8/layout/vList2"/>
    <dgm:cxn modelId="{C674CE2D-7C78-8446-AA2E-93AD388D0EA8}" type="presParOf" srcId="{4170744B-BEAD-764F-9079-F12F02F49BFB}" destId="{7C3DBAAC-3687-5647-976E-98AD2D9A6EB6}" srcOrd="3" destOrd="0" presId="urn:microsoft.com/office/officeart/2005/8/layout/vList2"/>
    <dgm:cxn modelId="{EFFB8414-5AC7-4147-A953-8D0A41C08BCE}" type="presParOf" srcId="{4170744B-BEAD-764F-9079-F12F02F49BFB}" destId="{608DF7A5-779F-8C49-B9B0-65B07485E52F}" srcOrd="4" destOrd="0" presId="urn:microsoft.com/office/officeart/2005/8/layout/vList2"/>
    <dgm:cxn modelId="{C460B2B9-F095-F64B-882D-0AE2F60D34D4}" type="presParOf" srcId="{4170744B-BEAD-764F-9079-F12F02F49BFB}" destId="{8C6C461F-341C-0344-8F49-3CBD2C9F0F5E}" srcOrd="5" destOrd="0" presId="urn:microsoft.com/office/officeart/2005/8/layout/vList2"/>
    <dgm:cxn modelId="{162007EA-3913-6549-8AB9-4227D0F55BC8}" type="presParOf" srcId="{4170744B-BEAD-764F-9079-F12F02F49BFB}" destId="{3F2A3DF5-8D1F-5C4A-9F5B-B94EE7161114}" srcOrd="6" destOrd="0" presId="urn:microsoft.com/office/officeart/2005/8/layout/vList2"/>
    <dgm:cxn modelId="{B574E908-C415-AE41-A14C-7DC109E32F4E}" type="presParOf" srcId="{4170744B-BEAD-764F-9079-F12F02F49BFB}" destId="{AFA5EB7C-316B-EE44-ADB3-D7F57A31C677}" srcOrd="7" destOrd="0" presId="urn:microsoft.com/office/officeart/2005/8/layout/vList2"/>
    <dgm:cxn modelId="{93CC20BF-1BF9-3A46-B8BF-0C6F30538CEE}" type="presParOf" srcId="{4170744B-BEAD-764F-9079-F12F02F49BFB}" destId="{6753F35F-6D57-3341-A7A1-05C51F4AF5BB}" srcOrd="8" destOrd="0" presId="urn:microsoft.com/office/officeart/2005/8/layout/vList2"/>
    <dgm:cxn modelId="{9E076773-6699-F84D-93EA-F3FD7635FCB7}" type="presParOf" srcId="{4170744B-BEAD-764F-9079-F12F02F49BFB}" destId="{DD034DCB-BBAD-5544-A9CC-225F909CBEB2}" srcOrd="9" destOrd="0" presId="urn:microsoft.com/office/officeart/2005/8/layout/vList2"/>
    <dgm:cxn modelId="{28575036-0867-DE4D-BE9B-124C5DA67F25}" type="presParOf" srcId="{4170744B-BEAD-764F-9079-F12F02F49BFB}" destId="{BF4F1583-75CC-9D4C-87EC-99C716298EA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7B3C04-063B-4F24-BAFC-13CFFFA5FC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A71CFA-690A-4609-86A9-804243E7158B}">
      <dgm:prSet/>
      <dgm:spPr/>
      <dgm:t>
        <a:bodyPr/>
        <a:lstStyle/>
        <a:p>
          <a:pPr>
            <a:lnSpc>
              <a:spcPct val="100000"/>
            </a:lnSpc>
          </a:pPr>
          <a:r>
            <a:rPr lang="en-GB"/>
            <a:t>Hypostatic Union – how God is 100% human and 100% God</a:t>
          </a:r>
          <a:endParaRPr lang="en-US"/>
        </a:p>
      </dgm:t>
    </dgm:pt>
    <dgm:pt modelId="{6036A7FB-4C09-4F66-BC09-861CA047A2C8}" type="parTrans" cxnId="{7EAC4002-BBAB-429D-8380-D58500948B23}">
      <dgm:prSet/>
      <dgm:spPr/>
      <dgm:t>
        <a:bodyPr/>
        <a:lstStyle/>
        <a:p>
          <a:endParaRPr lang="en-US"/>
        </a:p>
      </dgm:t>
    </dgm:pt>
    <dgm:pt modelId="{C126BDE3-8125-4A1E-A3D1-B674EDA8659F}" type="sibTrans" cxnId="{7EAC4002-BBAB-429D-8380-D58500948B23}">
      <dgm:prSet/>
      <dgm:spPr/>
      <dgm:t>
        <a:bodyPr/>
        <a:lstStyle/>
        <a:p>
          <a:endParaRPr lang="en-US"/>
        </a:p>
      </dgm:t>
    </dgm:pt>
    <dgm:pt modelId="{957BD0AA-2F0B-4C15-B763-8FF69C3891D0}">
      <dgm:prSet/>
      <dgm:spPr/>
      <dgm:t>
        <a:bodyPr/>
        <a:lstStyle/>
        <a:p>
          <a:pPr>
            <a:lnSpc>
              <a:spcPct val="100000"/>
            </a:lnSpc>
          </a:pPr>
          <a:r>
            <a:rPr lang="en-GB"/>
            <a:t>Jesus Christ is ‘acknowledged in Two Natures unconfusedly, unchangeably, indivisibly, inseparably; the difference of the Natures being in no way removed because of the Union, but rather the properties of each Nature being preserved, and (both) concurring into One Person and One Hypostasis; not as though He was parted or divided into Two Persons, but One and the Self-same Son and Only-begotten God, Word, Lord, Jesus Christ.’</a:t>
          </a:r>
          <a:endParaRPr lang="en-US"/>
        </a:p>
      </dgm:t>
    </dgm:pt>
    <dgm:pt modelId="{31114A18-A28D-4CB8-98AE-A2A020D1E446}" type="parTrans" cxnId="{47B23D8F-3632-4212-8F03-DBEEB09CB03E}">
      <dgm:prSet/>
      <dgm:spPr/>
      <dgm:t>
        <a:bodyPr/>
        <a:lstStyle/>
        <a:p>
          <a:endParaRPr lang="en-US"/>
        </a:p>
      </dgm:t>
    </dgm:pt>
    <dgm:pt modelId="{224DA624-FBFA-46CC-9F3D-2057EEAB8E64}" type="sibTrans" cxnId="{47B23D8F-3632-4212-8F03-DBEEB09CB03E}">
      <dgm:prSet/>
      <dgm:spPr/>
      <dgm:t>
        <a:bodyPr/>
        <a:lstStyle/>
        <a:p>
          <a:endParaRPr lang="en-US"/>
        </a:p>
      </dgm:t>
    </dgm:pt>
    <dgm:pt modelId="{41E2793B-8EFD-4C4D-A7BE-C7B504E45C4D}" type="pres">
      <dgm:prSet presAssocID="{367B3C04-063B-4F24-BAFC-13CFFFA5FCA3}" presName="root" presStyleCnt="0">
        <dgm:presLayoutVars>
          <dgm:dir/>
          <dgm:resizeHandles val="exact"/>
        </dgm:presLayoutVars>
      </dgm:prSet>
      <dgm:spPr/>
    </dgm:pt>
    <dgm:pt modelId="{41133E0C-5C07-4F28-88E0-1320E8AC3CB7}" type="pres">
      <dgm:prSet presAssocID="{17A71CFA-690A-4609-86A9-804243E7158B}" presName="compNode" presStyleCnt="0"/>
      <dgm:spPr/>
    </dgm:pt>
    <dgm:pt modelId="{93F961C5-9674-44BB-8C5A-B50FB27446E0}" type="pres">
      <dgm:prSet presAssocID="{17A71CFA-690A-4609-86A9-804243E7158B}" presName="bgRect" presStyleLbl="bgShp" presStyleIdx="0" presStyleCnt="2"/>
      <dgm:spPr/>
    </dgm:pt>
    <dgm:pt modelId="{4C5E9407-3F76-4472-93DC-B2950E88EE38}" type="pres">
      <dgm:prSet presAssocID="{17A71CFA-690A-4609-86A9-804243E7158B}"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onnections"/>
        </a:ext>
      </dgm:extLst>
    </dgm:pt>
    <dgm:pt modelId="{6913AC7E-722F-489E-BC9F-DE24360BB775}" type="pres">
      <dgm:prSet presAssocID="{17A71CFA-690A-4609-86A9-804243E7158B}" presName="spaceRect" presStyleCnt="0"/>
      <dgm:spPr/>
    </dgm:pt>
    <dgm:pt modelId="{3CA9B851-8B73-4A3A-924D-E4E634CF4C42}" type="pres">
      <dgm:prSet presAssocID="{17A71CFA-690A-4609-86A9-804243E7158B}" presName="parTx" presStyleLbl="revTx" presStyleIdx="0" presStyleCnt="2">
        <dgm:presLayoutVars>
          <dgm:chMax val="0"/>
          <dgm:chPref val="0"/>
        </dgm:presLayoutVars>
      </dgm:prSet>
      <dgm:spPr/>
    </dgm:pt>
    <dgm:pt modelId="{AEC2FA0F-BC96-4754-A69B-331989A5055F}" type="pres">
      <dgm:prSet presAssocID="{C126BDE3-8125-4A1E-A3D1-B674EDA8659F}" presName="sibTrans" presStyleCnt="0"/>
      <dgm:spPr/>
    </dgm:pt>
    <dgm:pt modelId="{B6DDAFE6-F0F5-43FE-A1BE-C110E3000362}" type="pres">
      <dgm:prSet presAssocID="{957BD0AA-2F0B-4C15-B763-8FF69C3891D0}" presName="compNode" presStyleCnt="0"/>
      <dgm:spPr/>
    </dgm:pt>
    <dgm:pt modelId="{461DB067-A077-4F93-A9CF-5870CCEEF35B}" type="pres">
      <dgm:prSet presAssocID="{957BD0AA-2F0B-4C15-B763-8FF69C3891D0}" presName="bgRect" presStyleLbl="bgShp" presStyleIdx="1" presStyleCnt="2"/>
      <dgm:spPr/>
    </dgm:pt>
    <dgm:pt modelId="{15C699C0-EDD7-4295-B10B-8E57700F2E27}" type="pres">
      <dgm:prSet presAssocID="{957BD0AA-2F0B-4C15-B763-8FF69C3891D0}"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wo Men outline"/>
        </a:ext>
      </dgm:extLst>
    </dgm:pt>
    <dgm:pt modelId="{BD6D94B8-123D-4360-B8B8-E796F9D2CF36}" type="pres">
      <dgm:prSet presAssocID="{957BD0AA-2F0B-4C15-B763-8FF69C3891D0}" presName="spaceRect" presStyleCnt="0"/>
      <dgm:spPr/>
    </dgm:pt>
    <dgm:pt modelId="{A2ED69FA-F9B8-42AB-AA4B-BA596E053C0E}" type="pres">
      <dgm:prSet presAssocID="{957BD0AA-2F0B-4C15-B763-8FF69C3891D0}" presName="parTx" presStyleLbl="revTx" presStyleIdx="1" presStyleCnt="2">
        <dgm:presLayoutVars>
          <dgm:chMax val="0"/>
          <dgm:chPref val="0"/>
        </dgm:presLayoutVars>
      </dgm:prSet>
      <dgm:spPr/>
    </dgm:pt>
  </dgm:ptLst>
  <dgm:cxnLst>
    <dgm:cxn modelId="{7EAC4002-BBAB-429D-8380-D58500948B23}" srcId="{367B3C04-063B-4F24-BAFC-13CFFFA5FCA3}" destId="{17A71CFA-690A-4609-86A9-804243E7158B}" srcOrd="0" destOrd="0" parTransId="{6036A7FB-4C09-4F66-BC09-861CA047A2C8}" sibTransId="{C126BDE3-8125-4A1E-A3D1-B674EDA8659F}"/>
    <dgm:cxn modelId="{A3631349-921B-41C7-8B23-D91860EBEA3A}" type="presOf" srcId="{367B3C04-063B-4F24-BAFC-13CFFFA5FCA3}" destId="{41E2793B-8EFD-4C4D-A7BE-C7B504E45C4D}" srcOrd="0" destOrd="0" presId="urn:microsoft.com/office/officeart/2018/2/layout/IconVerticalSolidList"/>
    <dgm:cxn modelId="{4FB31479-72F6-4458-986E-76CE8C568E2A}" type="presOf" srcId="{17A71CFA-690A-4609-86A9-804243E7158B}" destId="{3CA9B851-8B73-4A3A-924D-E4E634CF4C42}" srcOrd="0" destOrd="0" presId="urn:microsoft.com/office/officeart/2018/2/layout/IconVerticalSolidList"/>
    <dgm:cxn modelId="{47B23D8F-3632-4212-8F03-DBEEB09CB03E}" srcId="{367B3C04-063B-4F24-BAFC-13CFFFA5FCA3}" destId="{957BD0AA-2F0B-4C15-B763-8FF69C3891D0}" srcOrd="1" destOrd="0" parTransId="{31114A18-A28D-4CB8-98AE-A2A020D1E446}" sibTransId="{224DA624-FBFA-46CC-9F3D-2057EEAB8E64}"/>
    <dgm:cxn modelId="{52C473BC-783D-4C8A-B2B8-9C46CD331004}" type="presOf" srcId="{957BD0AA-2F0B-4C15-B763-8FF69C3891D0}" destId="{A2ED69FA-F9B8-42AB-AA4B-BA596E053C0E}" srcOrd="0" destOrd="0" presId="urn:microsoft.com/office/officeart/2018/2/layout/IconVerticalSolidList"/>
    <dgm:cxn modelId="{3735958C-C6E1-48A0-B4C6-5222378E8890}" type="presParOf" srcId="{41E2793B-8EFD-4C4D-A7BE-C7B504E45C4D}" destId="{41133E0C-5C07-4F28-88E0-1320E8AC3CB7}" srcOrd="0" destOrd="0" presId="urn:microsoft.com/office/officeart/2018/2/layout/IconVerticalSolidList"/>
    <dgm:cxn modelId="{02D76384-4E92-4A66-9F5C-B37DF46BE209}" type="presParOf" srcId="{41133E0C-5C07-4F28-88E0-1320E8AC3CB7}" destId="{93F961C5-9674-44BB-8C5A-B50FB27446E0}" srcOrd="0" destOrd="0" presId="urn:microsoft.com/office/officeart/2018/2/layout/IconVerticalSolidList"/>
    <dgm:cxn modelId="{0C4881A8-DF12-4252-B631-98BCD852304B}" type="presParOf" srcId="{41133E0C-5C07-4F28-88E0-1320E8AC3CB7}" destId="{4C5E9407-3F76-4472-93DC-B2950E88EE38}" srcOrd="1" destOrd="0" presId="urn:microsoft.com/office/officeart/2018/2/layout/IconVerticalSolidList"/>
    <dgm:cxn modelId="{58DC2519-1A89-454F-9FC9-85CC573976D4}" type="presParOf" srcId="{41133E0C-5C07-4F28-88E0-1320E8AC3CB7}" destId="{6913AC7E-722F-489E-BC9F-DE24360BB775}" srcOrd="2" destOrd="0" presId="urn:microsoft.com/office/officeart/2018/2/layout/IconVerticalSolidList"/>
    <dgm:cxn modelId="{C09A47A6-B6DC-4ECC-B5CC-F4F1E2A965FC}" type="presParOf" srcId="{41133E0C-5C07-4F28-88E0-1320E8AC3CB7}" destId="{3CA9B851-8B73-4A3A-924D-E4E634CF4C42}" srcOrd="3" destOrd="0" presId="urn:microsoft.com/office/officeart/2018/2/layout/IconVerticalSolidList"/>
    <dgm:cxn modelId="{C92CC42F-1459-42BF-B9E5-752E32ACE599}" type="presParOf" srcId="{41E2793B-8EFD-4C4D-A7BE-C7B504E45C4D}" destId="{AEC2FA0F-BC96-4754-A69B-331989A5055F}" srcOrd="1" destOrd="0" presId="urn:microsoft.com/office/officeart/2018/2/layout/IconVerticalSolidList"/>
    <dgm:cxn modelId="{9DA31372-184B-453E-8210-15F003CE1FB8}" type="presParOf" srcId="{41E2793B-8EFD-4C4D-A7BE-C7B504E45C4D}" destId="{B6DDAFE6-F0F5-43FE-A1BE-C110E3000362}" srcOrd="2" destOrd="0" presId="urn:microsoft.com/office/officeart/2018/2/layout/IconVerticalSolidList"/>
    <dgm:cxn modelId="{8FCB8700-2D20-46FC-B473-0983AE1AC3A8}" type="presParOf" srcId="{B6DDAFE6-F0F5-43FE-A1BE-C110E3000362}" destId="{461DB067-A077-4F93-A9CF-5870CCEEF35B}" srcOrd="0" destOrd="0" presId="urn:microsoft.com/office/officeart/2018/2/layout/IconVerticalSolidList"/>
    <dgm:cxn modelId="{A83342CA-95EE-4F03-A80D-AC0CC98475A6}" type="presParOf" srcId="{B6DDAFE6-F0F5-43FE-A1BE-C110E3000362}" destId="{15C699C0-EDD7-4295-B10B-8E57700F2E27}" srcOrd="1" destOrd="0" presId="urn:microsoft.com/office/officeart/2018/2/layout/IconVerticalSolidList"/>
    <dgm:cxn modelId="{D3E98178-54E2-48CD-81D9-D7C2A5BCF6FB}" type="presParOf" srcId="{B6DDAFE6-F0F5-43FE-A1BE-C110E3000362}" destId="{BD6D94B8-123D-4360-B8B8-E796F9D2CF36}" srcOrd="2" destOrd="0" presId="urn:microsoft.com/office/officeart/2018/2/layout/IconVerticalSolidList"/>
    <dgm:cxn modelId="{CC920FB3-7F0F-45AF-8F8F-C11934D827B9}" type="presParOf" srcId="{B6DDAFE6-F0F5-43FE-A1BE-C110E3000362}" destId="{A2ED69FA-F9B8-42AB-AA4B-BA596E053C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390E199-F15F-4C3D-87AA-96850225B3CB}">
      <dgm:prSet/>
      <dgm:spPr/>
      <dgm:t>
        <a:bodyPr/>
        <a:lstStyle/>
        <a:p>
          <a:r>
            <a:rPr lang="en-US" dirty="0"/>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1">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31787A27-1497-A549-8C57-B041DFD05819}" type="presParOf" srcId="{EF9123F6-7AF5-654D-9B9D-2DC07A2100BA}" destId="{39AF5815-7F6E-424D-BE06-BF57D0B405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DD3BE3-7503-413D-BEB6-687123C43C1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390E199-F15F-4C3D-87AA-96850225B3CB}">
      <dgm:prSet/>
      <dgm:spPr/>
      <dgm:t>
        <a:bodyPr/>
        <a:lstStyle/>
        <a:p>
          <a:r>
            <a:rPr lang="en-US"/>
            <a:t>1.) God gets us</a:t>
          </a:r>
        </a:p>
      </dgm:t>
    </dgm:pt>
    <dgm:pt modelId="{BA2658D9-D570-475B-8A75-56F7EAEF3679}" type="parTrans" cxnId="{60543953-4EFC-4AC1-9E09-01C4F2181A05}">
      <dgm:prSet/>
      <dgm:spPr/>
      <dgm:t>
        <a:bodyPr/>
        <a:lstStyle/>
        <a:p>
          <a:endParaRPr lang="en-US"/>
        </a:p>
      </dgm:t>
    </dgm:pt>
    <dgm:pt modelId="{AE9D5974-EB35-495E-90AA-D72CBD5AF79A}" type="sibTrans" cxnId="{60543953-4EFC-4AC1-9E09-01C4F2181A05}">
      <dgm:prSet/>
      <dgm:spPr/>
      <dgm:t>
        <a:bodyPr/>
        <a:lstStyle/>
        <a:p>
          <a:endParaRPr lang="en-US"/>
        </a:p>
      </dgm:t>
    </dgm:pt>
    <dgm:pt modelId="{F9159827-6769-420E-A64F-8B43CAD9A8D2}">
      <dgm:prSet/>
      <dgm:spPr/>
      <dgm:t>
        <a:bodyPr/>
        <a:lstStyle/>
        <a:p>
          <a:r>
            <a:rPr lang="en-US" dirty="0"/>
            <a:t>2.) Only God could save us</a:t>
          </a:r>
        </a:p>
      </dgm:t>
    </dgm:pt>
    <dgm:pt modelId="{FE3C22BA-1353-4954-AD1A-EC0F61D919CF}" type="parTrans" cxnId="{780421D8-B7DF-4104-9E3B-FCCCD3BD177C}">
      <dgm:prSet/>
      <dgm:spPr/>
      <dgm:t>
        <a:bodyPr/>
        <a:lstStyle/>
        <a:p>
          <a:endParaRPr lang="en-US"/>
        </a:p>
      </dgm:t>
    </dgm:pt>
    <dgm:pt modelId="{D81340CE-6E10-4F61-85D6-FC7D6A6DF25A}" type="sibTrans" cxnId="{780421D8-B7DF-4104-9E3B-FCCCD3BD177C}">
      <dgm:prSet/>
      <dgm:spPr/>
      <dgm:t>
        <a:bodyPr/>
        <a:lstStyle/>
        <a:p>
          <a:endParaRPr lang="en-US"/>
        </a:p>
      </dgm:t>
    </dgm:pt>
    <dgm:pt modelId="{EF9123F6-7AF5-654D-9B9D-2DC07A2100BA}" type="pres">
      <dgm:prSet presAssocID="{FBDD3BE3-7503-413D-BEB6-687123C43C18}" presName="linear" presStyleCnt="0">
        <dgm:presLayoutVars>
          <dgm:animLvl val="lvl"/>
          <dgm:resizeHandles val="exact"/>
        </dgm:presLayoutVars>
      </dgm:prSet>
      <dgm:spPr/>
    </dgm:pt>
    <dgm:pt modelId="{39AF5815-7F6E-424D-BE06-BF57D0B405AD}" type="pres">
      <dgm:prSet presAssocID="{F390E199-F15F-4C3D-87AA-96850225B3CB}" presName="parentText" presStyleLbl="node1" presStyleIdx="0" presStyleCnt="2">
        <dgm:presLayoutVars>
          <dgm:chMax val="0"/>
          <dgm:bulletEnabled val="1"/>
        </dgm:presLayoutVars>
      </dgm:prSet>
      <dgm:spPr/>
    </dgm:pt>
    <dgm:pt modelId="{96B034B5-9FCC-0D46-A81B-420D8C59F5BC}" type="pres">
      <dgm:prSet presAssocID="{AE9D5974-EB35-495E-90AA-D72CBD5AF79A}" presName="spacer" presStyleCnt="0"/>
      <dgm:spPr/>
    </dgm:pt>
    <dgm:pt modelId="{14CACBBE-62D0-144B-B9F6-79D5DD1B051F}" type="pres">
      <dgm:prSet presAssocID="{F9159827-6769-420E-A64F-8B43CAD9A8D2}" presName="parentText" presStyleLbl="node1" presStyleIdx="1" presStyleCnt="2">
        <dgm:presLayoutVars>
          <dgm:chMax val="0"/>
          <dgm:bulletEnabled val="1"/>
        </dgm:presLayoutVars>
      </dgm:prSet>
      <dgm:spPr/>
    </dgm:pt>
  </dgm:ptLst>
  <dgm:cxnLst>
    <dgm:cxn modelId="{774EBC52-5700-8A4E-881B-C83515C29797}" type="presOf" srcId="{FBDD3BE3-7503-413D-BEB6-687123C43C18}" destId="{EF9123F6-7AF5-654D-9B9D-2DC07A2100BA}" srcOrd="0" destOrd="0" presId="urn:microsoft.com/office/officeart/2005/8/layout/vList2"/>
    <dgm:cxn modelId="{60543953-4EFC-4AC1-9E09-01C4F2181A05}" srcId="{FBDD3BE3-7503-413D-BEB6-687123C43C18}" destId="{F390E199-F15F-4C3D-87AA-96850225B3CB}" srcOrd="0" destOrd="0" parTransId="{BA2658D9-D570-475B-8A75-56F7EAEF3679}" sibTransId="{AE9D5974-EB35-495E-90AA-D72CBD5AF79A}"/>
    <dgm:cxn modelId="{D616BC75-85D6-E84C-BD0C-484B32390BB0}" type="presOf" srcId="{F390E199-F15F-4C3D-87AA-96850225B3CB}" destId="{39AF5815-7F6E-424D-BE06-BF57D0B405AD}" srcOrd="0" destOrd="0" presId="urn:microsoft.com/office/officeart/2005/8/layout/vList2"/>
    <dgm:cxn modelId="{28E1EE82-FFD7-754C-852A-656A26C6685E}" type="presOf" srcId="{F9159827-6769-420E-A64F-8B43CAD9A8D2}" destId="{14CACBBE-62D0-144B-B9F6-79D5DD1B051F}" srcOrd="0" destOrd="0" presId="urn:microsoft.com/office/officeart/2005/8/layout/vList2"/>
    <dgm:cxn modelId="{780421D8-B7DF-4104-9E3B-FCCCD3BD177C}" srcId="{FBDD3BE3-7503-413D-BEB6-687123C43C18}" destId="{F9159827-6769-420E-A64F-8B43CAD9A8D2}" srcOrd="1" destOrd="0" parTransId="{FE3C22BA-1353-4954-AD1A-EC0F61D919CF}" sibTransId="{D81340CE-6E10-4F61-85D6-FC7D6A6DF25A}"/>
    <dgm:cxn modelId="{31787A27-1497-A549-8C57-B041DFD05819}" type="presParOf" srcId="{EF9123F6-7AF5-654D-9B9D-2DC07A2100BA}" destId="{39AF5815-7F6E-424D-BE06-BF57D0B405AD}" srcOrd="0" destOrd="0" presId="urn:microsoft.com/office/officeart/2005/8/layout/vList2"/>
    <dgm:cxn modelId="{48F741E4-C587-EB48-BB17-DDE7936E33C2}" type="presParOf" srcId="{EF9123F6-7AF5-654D-9B9D-2DC07A2100BA}" destId="{96B034B5-9FCC-0D46-A81B-420D8C59F5BC}" srcOrd="1" destOrd="0" presId="urn:microsoft.com/office/officeart/2005/8/layout/vList2"/>
    <dgm:cxn modelId="{0E157C4E-1958-E94E-8BB8-5EF1EBE4BB2E}" type="presParOf" srcId="{EF9123F6-7AF5-654D-9B9D-2DC07A2100BA}" destId="{14CACBBE-62D0-144B-B9F6-79D5DD1B05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1522968"/>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94883" y="1816683"/>
          <a:ext cx="717970" cy="71797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507738" y="1522968"/>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Christology: study of the nature of Christ</a:t>
          </a:r>
        </a:p>
      </dsp:txBody>
      <dsp:txXfrm>
        <a:off x="1507738" y="1522968"/>
        <a:ext cx="9007861" cy="1305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912669" y="3103"/>
          <a:ext cx="8690260" cy="43451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Jesus had to be God in order to forgive sin, conquer death and give us eternal life</a:t>
          </a:r>
        </a:p>
      </dsp:txBody>
      <dsp:txXfrm>
        <a:off x="912669" y="3103"/>
        <a:ext cx="8690260" cy="43451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2535"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Jesus had to be God in order to forgive sin, conquer death and give us eternal life</a:t>
          </a:r>
        </a:p>
      </dsp:txBody>
      <dsp:txXfrm>
        <a:off x="2535" y="986695"/>
        <a:ext cx="4755895" cy="2377947"/>
      </dsp:txXfrm>
    </dsp:sp>
    <dsp:sp modelId="{1F63D899-EF5B-0841-AC24-92EC77B66061}">
      <dsp:nvSpPr>
        <dsp:cNvPr id="0" name=""/>
        <dsp:cNvSpPr/>
      </dsp:nvSpPr>
      <dsp:spPr>
        <a:xfrm>
          <a:off x="5757169"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a:t>Jesus had to be human to fully represent us and to take our place</a:t>
          </a:r>
        </a:p>
      </dsp:txBody>
      <dsp:txXfrm>
        <a:off x="5757169" y="986695"/>
        <a:ext cx="4755895" cy="23779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4A450-F616-E544-B89C-D1819F120383}">
      <dsp:nvSpPr>
        <dsp:cNvPr id="0" name=""/>
        <dsp:cNvSpPr/>
      </dsp:nvSpPr>
      <dsp:spPr>
        <a:xfrm>
          <a:off x="706"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Jesus had to be God in order to forgive sin, conquer death and give us eternal life</a:t>
          </a:r>
        </a:p>
      </dsp:txBody>
      <dsp:txXfrm>
        <a:off x="706" y="1407088"/>
        <a:ext cx="3074323" cy="1537161"/>
      </dsp:txXfrm>
    </dsp:sp>
    <dsp:sp modelId="{1F63D899-EF5B-0841-AC24-92EC77B66061}">
      <dsp:nvSpPr>
        <dsp:cNvPr id="0" name=""/>
        <dsp:cNvSpPr/>
      </dsp:nvSpPr>
      <dsp:spPr>
        <a:xfrm>
          <a:off x="3720638"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Jesus had to be human to fully represent us and to take our place</a:t>
          </a:r>
        </a:p>
      </dsp:txBody>
      <dsp:txXfrm>
        <a:off x="3720638" y="1407088"/>
        <a:ext cx="3074323" cy="1537161"/>
      </dsp:txXfrm>
    </dsp:sp>
    <dsp:sp modelId="{0063A202-610A-8745-B492-CE7B3A78B104}">
      <dsp:nvSpPr>
        <dsp:cNvPr id="0" name=""/>
        <dsp:cNvSpPr/>
      </dsp:nvSpPr>
      <dsp:spPr>
        <a:xfrm>
          <a:off x="7440570"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Gregory of Nazianus: ‘What has not been assumed, has not been healed’</a:t>
          </a:r>
        </a:p>
      </dsp:txBody>
      <dsp:txXfrm>
        <a:off x="7440570" y="1407088"/>
        <a:ext cx="3074323" cy="15371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8506"/>
          <a:ext cx="10515600" cy="13191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1.) God gets us</a:t>
          </a:r>
        </a:p>
      </dsp:txBody>
      <dsp:txXfrm>
        <a:off x="64397" y="102903"/>
        <a:ext cx="10386806" cy="1190381"/>
      </dsp:txXfrm>
    </dsp:sp>
    <dsp:sp modelId="{14CACBBE-62D0-144B-B9F6-79D5DD1B051F}">
      <dsp:nvSpPr>
        <dsp:cNvPr id="0" name=""/>
        <dsp:cNvSpPr/>
      </dsp:nvSpPr>
      <dsp:spPr>
        <a:xfrm>
          <a:off x="0" y="1516081"/>
          <a:ext cx="10515600" cy="131917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2.) Only God could save us</a:t>
          </a:r>
        </a:p>
      </dsp:txBody>
      <dsp:txXfrm>
        <a:off x="64397" y="1580478"/>
        <a:ext cx="10386806" cy="1190381"/>
      </dsp:txXfrm>
    </dsp:sp>
    <dsp:sp modelId="{E6274E95-81A5-894A-9A9C-F0F4429985EF}">
      <dsp:nvSpPr>
        <dsp:cNvPr id="0" name=""/>
        <dsp:cNvSpPr/>
      </dsp:nvSpPr>
      <dsp:spPr>
        <a:xfrm>
          <a:off x="0" y="2993656"/>
          <a:ext cx="10515600" cy="131917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3.) God came among us</a:t>
          </a:r>
        </a:p>
      </dsp:txBody>
      <dsp:txXfrm>
        <a:off x="64397" y="3058053"/>
        <a:ext cx="10386806" cy="11903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177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1.) God gets us</a:t>
          </a:r>
        </a:p>
      </dsp:txBody>
      <dsp:txXfrm>
        <a:off x="48005" y="79784"/>
        <a:ext cx="10419590" cy="887374"/>
      </dsp:txXfrm>
    </dsp:sp>
    <dsp:sp modelId="{14CACBBE-62D0-144B-B9F6-79D5DD1B051F}">
      <dsp:nvSpPr>
        <dsp:cNvPr id="0" name=""/>
        <dsp:cNvSpPr/>
      </dsp:nvSpPr>
      <dsp:spPr>
        <a:xfrm>
          <a:off x="0" y="1133244"/>
          <a:ext cx="10515600" cy="983384"/>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2.) Only God could save us</a:t>
          </a:r>
        </a:p>
      </dsp:txBody>
      <dsp:txXfrm>
        <a:off x="48005" y="1181249"/>
        <a:ext cx="10419590" cy="887374"/>
      </dsp:txXfrm>
    </dsp:sp>
    <dsp:sp modelId="{E6274E95-81A5-894A-9A9C-F0F4429985EF}">
      <dsp:nvSpPr>
        <dsp:cNvPr id="0" name=""/>
        <dsp:cNvSpPr/>
      </dsp:nvSpPr>
      <dsp:spPr>
        <a:xfrm>
          <a:off x="0" y="2234709"/>
          <a:ext cx="10515600" cy="983384"/>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3.) God came among us</a:t>
          </a:r>
        </a:p>
      </dsp:txBody>
      <dsp:txXfrm>
        <a:off x="48005" y="2282714"/>
        <a:ext cx="10419590" cy="887374"/>
      </dsp:txXfrm>
    </dsp:sp>
    <dsp:sp modelId="{EB5FA81B-1034-104A-82F7-43C4AB0CDD91}">
      <dsp:nvSpPr>
        <dsp:cNvPr id="0" name=""/>
        <dsp:cNvSpPr/>
      </dsp:nvSpPr>
      <dsp:spPr>
        <a:xfrm>
          <a:off x="0" y="3336174"/>
          <a:ext cx="10515600" cy="983384"/>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4.) Jesus shows us true humanity</a:t>
          </a:r>
        </a:p>
      </dsp:txBody>
      <dsp:txXfrm>
        <a:off x="48005" y="3384179"/>
        <a:ext cx="10419590" cy="8873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6826"/>
          <a:ext cx="10515600"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God gets us</a:t>
          </a:r>
        </a:p>
      </dsp:txBody>
      <dsp:txXfrm>
        <a:off x="38638" y="45464"/>
        <a:ext cx="10438324" cy="714229"/>
      </dsp:txXfrm>
    </dsp:sp>
    <dsp:sp modelId="{14CACBBE-62D0-144B-B9F6-79D5DD1B051F}">
      <dsp:nvSpPr>
        <dsp:cNvPr id="0" name=""/>
        <dsp:cNvSpPr/>
      </dsp:nvSpPr>
      <dsp:spPr>
        <a:xfrm>
          <a:off x="0" y="893371"/>
          <a:ext cx="10515600" cy="791505"/>
        </a:xfrm>
        <a:prstGeom prst="round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2.) Only God could save us</a:t>
          </a:r>
        </a:p>
      </dsp:txBody>
      <dsp:txXfrm>
        <a:off x="38638" y="932009"/>
        <a:ext cx="10438324" cy="714229"/>
      </dsp:txXfrm>
    </dsp:sp>
    <dsp:sp modelId="{E6274E95-81A5-894A-9A9C-F0F4429985EF}">
      <dsp:nvSpPr>
        <dsp:cNvPr id="0" name=""/>
        <dsp:cNvSpPr/>
      </dsp:nvSpPr>
      <dsp:spPr>
        <a:xfrm>
          <a:off x="0" y="1779916"/>
          <a:ext cx="10515600" cy="79150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3.) God came among us</a:t>
          </a:r>
        </a:p>
      </dsp:txBody>
      <dsp:txXfrm>
        <a:off x="38638" y="1818554"/>
        <a:ext cx="10438324" cy="714229"/>
      </dsp:txXfrm>
    </dsp:sp>
    <dsp:sp modelId="{EB5FA81B-1034-104A-82F7-43C4AB0CDD91}">
      <dsp:nvSpPr>
        <dsp:cNvPr id="0" name=""/>
        <dsp:cNvSpPr/>
      </dsp:nvSpPr>
      <dsp:spPr>
        <a:xfrm>
          <a:off x="0" y="2666461"/>
          <a:ext cx="10515600" cy="791505"/>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4.) Jesus shows us true humanity</a:t>
          </a:r>
        </a:p>
      </dsp:txBody>
      <dsp:txXfrm>
        <a:off x="38638" y="2705099"/>
        <a:ext cx="10438324" cy="714229"/>
      </dsp:txXfrm>
    </dsp:sp>
    <dsp:sp modelId="{663681B9-D200-924E-A0CC-C65EA5A9AF71}">
      <dsp:nvSpPr>
        <dsp:cNvPr id="0" name=""/>
        <dsp:cNvSpPr/>
      </dsp:nvSpPr>
      <dsp:spPr>
        <a:xfrm>
          <a:off x="0" y="3553006"/>
          <a:ext cx="10515600" cy="79150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5.) God redeems the ordinary</a:t>
          </a:r>
        </a:p>
      </dsp:txBody>
      <dsp:txXfrm>
        <a:off x="38638" y="3591644"/>
        <a:ext cx="10438324" cy="7142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38484"/>
          <a:ext cx="1051560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 God gets us</a:t>
          </a:r>
        </a:p>
      </dsp:txBody>
      <dsp:txXfrm>
        <a:off x="31613" y="70097"/>
        <a:ext cx="10452374" cy="584369"/>
      </dsp:txXfrm>
    </dsp:sp>
    <dsp:sp modelId="{14CACBBE-62D0-144B-B9F6-79D5DD1B051F}">
      <dsp:nvSpPr>
        <dsp:cNvPr id="0" name=""/>
        <dsp:cNvSpPr/>
      </dsp:nvSpPr>
      <dsp:spPr>
        <a:xfrm>
          <a:off x="0" y="763839"/>
          <a:ext cx="10515600" cy="647595"/>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Only God could save Us</a:t>
          </a:r>
        </a:p>
      </dsp:txBody>
      <dsp:txXfrm>
        <a:off x="31613" y="795452"/>
        <a:ext cx="10452374" cy="584369"/>
      </dsp:txXfrm>
    </dsp:sp>
    <dsp:sp modelId="{E6274E95-81A5-894A-9A9C-F0F4429985EF}">
      <dsp:nvSpPr>
        <dsp:cNvPr id="0" name=""/>
        <dsp:cNvSpPr/>
      </dsp:nvSpPr>
      <dsp:spPr>
        <a:xfrm>
          <a:off x="0" y="1489194"/>
          <a:ext cx="10515600" cy="647595"/>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3.) God came among us</a:t>
          </a:r>
        </a:p>
      </dsp:txBody>
      <dsp:txXfrm>
        <a:off x="31613" y="1520807"/>
        <a:ext cx="10452374" cy="584369"/>
      </dsp:txXfrm>
    </dsp:sp>
    <dsp:sp modelId="{EB5FA81B-1034-104A-82F7-43C4AB0CDD91}">
      <dsp:nvSpPr>
        <dsp:cNvPr id="0" name=""/>
        <dsp:cNvSpPr/>
      </dsp:nvSpPr>
      <dsp:spPr>
        <a:xfrm>
          <a:off x="0" y="2214549"/>
          <a:ext cx="10515600" cy="647595"/>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4.) Jesus shows us true humanity</a:t>
          </a:r>
        </a:p>
      </dsp:txBody>
      <dsp:txXfrm>
        <a:off x="31613" y="2246162"/>
        <a:ext cx="10452374" cy="584369"/>
      </dsp:txXfrm>
    </dsp:sp>
    <dsp:sp modelId="{663681B9-D200-924E-A0CC-C65EA5A9AF71}">
      <dsp:nvSpPr>
        <dsp:cNvPr id="0" name=""/>
        <dsp:cNvSpPr/>
      </dsp:nvSpPr>
      <dsp:spPr>
        <a:xfrm>
          <a:off x="0" y="2939904"/>
          <a:ext cx="10515600" cy="647595"/>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5.) God redeems the ordinary</a:t>
          </a:r>
        </a:p>
      </dsp:txBody>
      <dsp:txXfrm>
        <a:off x="31613" y="2971517"/>
        <a:ext cx="10452374" cy="584369"/>
      </dsp:txXfrm>
    </dsp:sp>
    <dsp:sp modelId="{C1FCE95B-DAA8-CD40-8AC7-E694BF1E5B29}">
      <dsp:nvSpPr>
        <dsp:cNvPr id="0" name=""/>
        <dsp:cNvSpPr/>
      </dsp:nvSpPr>
      <dsp:spPr>
        <a:xfrm>
          <a:off x="0" y="3665259"/>
          <a:ext cx="10515600" cy="64759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6.)The incarnation reclaims the body</a:t>
          </a:r>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94883" y="1000807"/>
          <a:ext cx="717970" cy="71797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Christology: study of the nature of Christ</a:t>
          </a:r>
        </a:p>
      </dsp:txBody>
      <dsp:txXfrm>
        <a:off x="1507738" y="707092"/>
        <a:ext cx="9007861" cy="1305401"/>
      </dsp:txXfrm>
    </dsp:sp>
    <dsp:sp modelId="{175E90D5-3E1B-47D8-8B76-AC5BBDCA8781}">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26E71-A97A-4F2A-B9E9-0E969C931A0C}">
      <dsp:nvSpPr>
        <dsp:cNvPr id="0" name=""/>
        <dsp:cNvSpPr/>
      </dsp:nvSpPr>
      <dsp:spPr>
        <a:xfrm>
          <a:off x="394883" y="2632559"/>
          <a:ext cx="717970" cy="71797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9F59B-9359-43FE-825C-7F8DABBBC87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Incarnation: </a:t>
          </a:r>
          <a:r>
            <a:rPr lang="en-US" sz="2500" kern="1200" dirty="0" err="1"/>
            <a:t>latin</a:t>
          </a:r>
          <a:r>
            <a:rPr lang="en-US" sz="2500" kern="1200" dirty="0"/>
            <a:t>, </a:t>
          </a:r>
          <a:r>
            <a:rPr lang="en-US" sz="2500" i="1" kern="1200" dirty="0"/>
            <a:t>in carne  - </a:t>
          </a:r>
          <a:r>
            <a:rPr lang="en-US" sz="2500" kern="1200" dirty="0"/>
            <a:t>in flesh</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775F-5F9E-4783-A097-0C1C29D38CDF}">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8F60B-7E8D-4030-9165-14223CD32F94}">
      <dsp:nvSpPr>
        <dsp:cNvPr id="0" name=""/>
        <dsp:cNvSpPr/>
      </dsp:nvSpPr>
      <dsp:spPr>
        <a:xfrm>
          <a:off x="375988" y="280191"/>
          <a:ext cx="683614" cy="68361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497A5-52B9-41F9-A953-250729136F7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Christology: study of the nature of Christ</a:t>
          </a:r>
        </a:p>
      </dsp:txBody>
      <dsp:txXfrm>
        <a:off x="1435590" y="531"/>
        <a:ext cx="9080009" cy="1242935"/>
      </dsp:txXfrm>
    </dsp:sp>
    <dsp:sp modelId="{175E90D5-3E1B-47D8-8B76-AC5BBDCA878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26E71-A97A-4F2A-B9E9-0E969C931A0C}">
      <dsp:nvSpPr>
        <dsp:cNvPr id="0" name=""/>
        <dsp:cNvSpPr/>
      </dsp:nvSpPr>
      <dsp:spPr>
        <a:xfrm>
          <a:off x="375988" y="1833861"/>
          <a:ext cx="683614" cy="683614"/>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9F59B-9359-43FE-825C-7F8DABBBC87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Incarnation: latin, </a:t>
          </a:r>
          <a:r>
            <a:rPr lang="en-US" sz="2500" i="1" kern="1200"/>
            <a:t>in carne  - </a:t>
          </a:r>
          <a:r>
            <a:rPr lang="en-US" sz="2500" kern="1200"/>
            <a:t>in flesh</a:t>
          </a:r>
        </a:p>
      </dsp:txBody>
      <dsp:txXfrm>
        <a:off x="1435590" y="1554201"/>
        <a:ext cx="9080009" cy="1242935"/>
      </dsp:txXfrm>
    </dsp:sp>
    <dsp:sp modelId="{01417668-B048-4BD8-99BF-D4A3BA3038E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73F3A-3BE6-4E08-82D5-07C6A84A80B8}">
      <dsp:nvSpPr>
        <dsp:cNvPr id="0" name=""/>
        <dsp:cNvSpPr/>
      </dsp:nvSpPr>
      <dsp:spPr>
        <a:xfrm>
          <a:off x="375988" y="3387531"/>
          <a:ext cx="683614" cy="683614"/>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82AEC-0EC3-4146-B5F3-DBA118FAC14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John 1:14 – The Word became flesh and made his dwelling among us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32228"/>
          <a:ext cx="10515600" cy="2068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Jesus isn’t God who looks like a human</a:t>
          </a:r>
        </a:p>
      </dsp:txBody>
      <dsp:txXfrm>
        <a:off x="100979" y="133207"/>
        <a:ext cx="10313642" cy="1866602"/>
      </dsp:txXfrm>
    </dsp:sp>
    <dsp:sp modelId="{BFA1EFBB-B419-D248-8A2B-3C28E4C5AE25}">
      <dsp:nvSpPr>
        <dsp:cNvPr id="0" name=""/>
        <dsp:cNvSpPr/>
      </dsp:nvSpPr>
      <dsp:spPr>
        <a:xfrm>
          <a:off x="0" y="2250549"/>
          <a:ext cx="10515600" cy="20685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t>Docetism – (</a:t>
          </a:r>
          <a:r>
            <a:rPr lang="en-US" sz="5200" kern="1200" dirty="0" err="1"/>
            <a:t>gk</a:t>
          </a:r>
          <a:r>
            <a:rPr lang="en-US" sz="5200" kern="1200" dirty="0"/>
            <a:t>) to appear</a:t>
          </a:r>
        </a:p>
      </dsp:txBody>
      <dsp:txXfrm>
        <a:off x="100979" y="2351528"/>
        <a:ext cx="10313642" cy="1866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Jesus isn’t God who looks like a human</a:t>
          </a:r>
        </a:p>
      </dsp:txBody>
      <dsp:txXfrm>
        <a:off x="48005" y="79784"/>
        <a:ext cx="10419590" cy="887374"/>
      </dsp:txXfrm>
    </dsp:sp>
    <dsp:sp modelId="{BFA1EFBB-B419-D248-8A2B-3C28E4C5AE25}">
      <dsp:nvSpPr>
        <dsp:cNvPr id="0" name=""/>
        <dsp:cNvSpPr/>
      </dsp:nvSpPr>
      <dsp:spPr>
        <a:xfrm>
          <a:off x="0" y="1133244"/>
          <a:ext cx="10515600" cy="98338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Docetism – (</a:t>
          </a:r>
          <a:r>
            <a:rPr lang="en-US" sz="4100" kern="1200" dirty="0" err="1"/>
            <a:t>gk</a:t>
          </a:r>
          <a:r>
            <a:rPr lang="en-US" sz="4100" kern="1200" dirty="0"/>
            <a:t>) to appear</a:t>
          </a:r>
        </a:p>
      </dsp:txBody>
      <dsp:txXfrm>
        <a:off x="48005" y="1181249"/>
        <a:ext cx="10419590" cy="887374"/>
      </dsp:txXfrm>
    </dsp:sp>
    <dsp:sp modelId="{608DF7A5-779F-8C49-B9B0-65B07485E52F}">
      <dsp:nvSpPr>
        <dsp:cNvPr id="0" name=""/>
        <dsp:cNvSpPr/>
      </dsp:nvSpPr>
      <dsp:spPr>
        <a:xfrm>
          <a:off x="0" y="223470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Jesus isn’t a man who is Godlike</a:t>
          </a:r>
        </a:p>
      </dsp:txBody>
      <dsp:txXfrm>
        <a:off x="48005" y="2282714"/>
        <a:ext cx="10419590" cy="887374"/>
      </dsp:txXfrm>
    </dsp:sp>
    <dsp:sp modelId="{3F2A3DF5-8D1F-5C4A-9F5B-B94EE7161114}">
      <dsp:nvSpPr>
        <dsp:cNvPr id="0" name=""/>
        <dsp:cNvSpPr/>
      </dsp:nvSpPr>
      <dsp:spPr>
        <a:xfrm>
          <a:off x="0" y="3336174"/>
          <a:ext cx="10515600" cy="98338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Ebionitism – a mere man anointed by God</a:t>
          </a:r>
        </a:p>
      </dsp:txBody>
      <dsp:txXfrm>
        <a:off x="48005" y="3384179"/>
        <a:ext cx="10419590" cy="887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2E86-0A59-834E-86CE-5D3E45F599DB}">
      <dsp:nvSpPr>
        <dsp:cNvPr id="0" name=""/>
        <dsp:cNvSpPr/>
      </dsp:nvSpPr>
      <dsp:spPr>
        <a:xfrm>
          <a:off x="0" y="196794"/>
          <a:ext cx="105156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Jesus isn’t God who looks like a human</a:t>
          </a:r>
        </a:p>
      </dsp:txBody>
      <dsp:txXfrm>
        <a:off x="29271" y="226065"/>
        <a:ext cx="10457058" cy="541083"/>
      </dsp:txXfrm>
    </dsp:sp>
    <dsp:sp modelId="{BFA1EFBB-B419-D248-8A2B-3C28E4C5AE25}">
      <dsp:nvSpPr>
        <dsp:cNvPr id="0" name=""/>
        <dsp:cNvSpPr/>
      </dsp:nvSpPr>
      <dsp:spPr>
        <a:xfrm>
          <a:off x="0" y="868419"/>
          <a:ext cx="10515600" cy="59962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Docetism – (</a:t>
          </a:r>
          <a:r>
            <a:rPr lang="en-US" sz="2500" kern="1200" dirty="0" err="1"/>
            <a:t>gk</a:t>
          </a:r>
          <a:r>
            <a:rPr lang="en-US" sz="2500" kern="1200" dirty="0"/>
            <a:t>) to appear</a:t>
          </a:r>
        </a:p>
      </dsp:txBody>
      <dsp:txXfrm>
        <a:off x="29271" y="897690"/>
        <a:ext cx="10457058" cy="541083"/>
      </dsp:txXfrm>
    </dsp:sp>
    <dsp:sp modelId="{608DF7A5-779F-8C49-B9B0-65B07485E52F}">
      <dsp:nvSpPr>
        <dsp:cNvPr id="0" name=""/>
        <dsp:cNvSpPr/>
      </dsp:nvSpPr>
      <dsp:spPr>
        <a:xfrm>
          <a:off x="0" y="1540044"/>
          <a:ext cx="105156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Jesus isn’t a man who is Godlike</a:t>
          </a:r>
        </a:p>
      </dsp:txBody>
      <dsp:txXfrm>
        <a:off x="29271" y="1569315"/>
        <a:ext cx="10457058" cy="541083"/>
      </dsp:txXfrm>
    </dsp:sp>
    <dsp:sp modelId="{3F2A3DF5-8D1F-5C4A-9F5B-B94EE7161114}">
      <dsp:nvSpPr>
        <dsp:cNvPr id="0" name=""/>
        <dsp:cNvSpPr/>
      </dsp:nvSpPr>
      <dsp:spPr>
        <a:xfrm>
          <a:off x="0" y="2211669"/>
          <a:ext cx="10515600" cy="59962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Ebionitism – a mere man anointed by God</a:t>
          </a:r>
        </a:p>
      </dsp:txBody>
      <dsp:txXfrm>
        <a:off x="29271" y="2240940"/>
        <a:ext cx="10457058" cy="541083"/>
      </dsp:txXfrm>
    </dsp:sp>
    <dsp:sp modelId="{6753F35F-6D57-3341-A7A1-05C51F4AF5BB}">
      <dsp:nvSpPr>
        <dsp:cNvPr id="0" name=""/>
        <dsp:cNvSpPr/>
      </dsp:nvSpPr>
      <dsp:spPr>
        <a:xfrm>
          <a:off x="0" y="2883294"/>
          <a:ext cx="105156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Jesus isn’t a divine but created being, lower than God but higher than humans</a:t>
          </a:r>
        </a:p>
      </dsp:txBody>
      <dsp:txXfrm>
        <a:off x="29271" y="2912565"/>
        <a:ext cx="10457058" cy="541083"/>
      </dsp:txXfrm>
    </dsp:sp>
    <dsp:sp modelId="{BF4F1583-75CC-9D4C-87EC-99C716298EAF}">
      <dsp:nvSpPr>
        <dsp:cNvPr id="0" name=""/>
        <dsp:cNvSpPr/>
      </dsp:nvSpPr>
      <dsp:spPr>
        <a:xfrm>
          <a:off x="0" y="3554919"/>
          <a:ext cx="10515600"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Arianism – belief of Arius</a:t>
          </a:r>
        </a:p>
      </dsp:txBody>
      <dsp:txXfrm>
        <a:off x="29271" y="3584190"/>
        <a:ext cx="10457058"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961C5-9674-44BB-8C5A-B50FB27446E0}">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E9407-3F76-4472-93DC-B2950E88EE38}">
      <dsp:nvSpPr>
        <dsp:cNvPr id="0" name=""/>
        <dsp:cNvSpPr/>
      </dsp:nvSpPr>
      <dsp:spPr>
        <a:xfrm>
          <a:off x="394883" y="1000807"/>
          <a:ext cx="717970" cy="7179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9B851-8B73-4A3A-924D-E4E634CF4C4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GB" sz="1500" kern="1200"/>
            <a:t>Hypostatic Union – how God is 100% human and 100% God</a:t>
          </a:r>
          <a:endParaRPr lang="en-US" sz="1500" kern="1200"/>
        </a:p>
      </dsp:txBody>
      <dsp:txXfrm>
        <a:off x="1507738" y="707092"/>
        <a:ext cx="9007861" cy="1305401"/>
      </dsp:txXfrm>
    </dsp:sp>
    <dsp:sp modelId="{461DB067-A077-4F93-A9CF-5870CCEEF35B}">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699C0-EDD7-4295-B10B-8E57700F2E27}">
      <dsp:nvSpPr>
        <dsp:cNvPr id="0" name=""/>
        <dsp:cNvSpPr/>
      </dsp:nvSpPr>
      <dsp:spPr>
        <a:xfrm>
          <a:off x="394883" y="2632559"/>
          <a:ext cx="717970" cy="71797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D69FA-F9B8-42AB-AA4B-BA596E053C0E}">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GB" sz="1500" kern="1200"/>
            <a:t>Jesus Christ is ‘acknowledged in Two Natures unconfusedly, unchangeably, indivisibly, inseparably; the difference of the Natures being in no way removed because of the Union, but rather the properties of each Nature being preserved, and (both) concurring into One Person and One Hypostasis; not as though He was parted or divided into Two Persons, but One and the Self-same Son and Only-begotten God, Word, Lord, Jesus Christ.’</a:t>
          </a:r>
          <a:endParaRPr lang="en-US" sz="1500" kern="1200"/>
        </a:p>
      </dsp:txBody>
      <dsp:txXfrm>
        <a:off x="1507738" y="2338844"/>
        <a:ext cx="900786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1396156"/>
          <a:ext cx="10515600" cy="15590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dsp:txBody>
      <dsp:txXfrm>
        <a:off x="76105" y="1472261"/>
        <a:ext cx="10363390"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F5815-7F6E-424D-BE06-BF57D0B405AD}">
      <dsp:nvSpPr>
        <dsp:cNvPr id="0" name=""/>
        <dsp:cNvSpPr/>
      </dsp:nvSpPr>
      <dsp:spPr>
        <a:xfrm>
          <a:off x="0" y="523043"/>
          <a:ext cx="10515600" cy="15590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1.) God gets us</a:t>
          </a:r>
        </a:p>
      </dsp:txBody>
      <dsp:txXfrm>
        <a:off x="76105" y="599148"/>
        <a:ext cx="10363390" cy="1406815"/>
      </dsp:txXfrm>
    </dsp:sp>
    <dsp:sp modelId="{14CACBBE-62D0-144B-B9F6-79D5DD1B051F}">
      <dsp:nvSpPr>
        <dsp:cNvPr id="0" name=""/>
        <dsp:cNvSpPr/>
      </dsp:nvSpPr>
      <dsp:spPr>
        <a:xfrm>
          <a:off x="0" y="2269269"/>
          <a:ext cx="10515600" cy="155902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dsp:txBody>
      <dsp:txXfrm>
        <a:off x="76105" y="2345374"/>
        <a:ext cx="10363390" cy="140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5/12/26</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5/12/26</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US" dirty="0">
                <a:solidFill>
                  <a:schemeClr val="bg1"/>
                </a:solidFill>
              </a:rPr>
              <a:t>Jesus: God and Man</a:t>
            </a: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573970"/>
            <a:ext cx="5803267" cy="484599"/>
          </a:xfrm>
        </p:spPr>
        <p:txBody>
          <a:bodyPr vert="horz" lIns="91440" tIns="45720" rIns="91440" bIns="45720" rtlCol="0" anchor="t">
            <a:normAutofit/>
          </a:bodyPr>
          <a:lstStyle/>
          <a:p>
            <a:pPr algn="r"/>
            <a:r>
              <a:rPr lang="en-US" dirty="0">
                <a:solidFill>
                  <a:schemeClr val="bg1"/>
                </a:solidFill>
              </a:rPr>
              <a:t>Dr Anna Hutchinson</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59B-CA6B-56B7-8EB7-2CBCDDDF1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4D033-CB57-1DD4-7373-9D51E59C2834}"/>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116EEAB9-40F3-6EB7-809C-EF135D5D95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E015F7A9-FC22-2713-D53D-8B009DAEF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1119B932-F2C4-1740-868F-AAC257803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B580BA16-397E-6E81-EBB8-55AD9201D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2AC9C81D-B368-3146-468C-B6225CBF3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2A124DBE-C99C-6CA7-1871-B734B7A4F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268" y="2144115"/>
            <a:ext cx="5537183" cy="384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9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0450-BCFC-EB74-AD2E-B8B9987BB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1D8A0-257D-EDB0-331B-7CE51E2AF01A}"/>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34FD54E9-B228-6791-33FE-3F767E0217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D5BD98CA-31DA-78B3-B47C-7E4F9B932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8768678A-0365-4C18-8AF2-32C9BCCBF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3C0BB833-82C3-33E2-5A52-ECF75DCF4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A1FF99D7-B0F0-0AF1-1320-06076BD90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FC9D3923-85F1-3313-2255-9E96F04B9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653" y="1559089"/>
            <a:ext cx="4133059" cy="287316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2 Kings 9:37 Artwork | Bible Art">
            <a:extLst>
              <a:ext uri="{FF2B5EF4-FFF2-40B4-BE49-F238E27FC236}">
                <a16:creationId xmlns:a16="http://schemas.microsoft.com/office/drawing/2014/main" id="{5C979D9E-A814-F3EA-7555-1B8C052BB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13" y="1559089"/>
            <a:ext cx="5232787" cy="523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3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339E-6AFE-8544-5521-E0E7D8A84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E5EEE-E052-D299-E5F7-983585843D6D}"/>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A77C8C27-2B2A-F392-4379-92F5EACD75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C57BE049-89BF-B358-B782-66685DCF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ECBEEA90-B148-1CA0-C211-A745406A1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5C77FF15-9E2F-C599-B908-ED68A9211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C96DA183-C0AD-5EA4-AA0E-63EB02618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328" y="1579709"/>
            <a:ext cx="2281024" cy="30227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hristian Ministry &amp; The Death of Uzzah – Changed By Glory">
            <a:extLst>
              <a:ext uri="{FF2B5EF4-FFF2-40B4-BE49-F238E27FC236}">
                <a16:creationId xmlns:a16="http://schemas.microsoft.com/office/drawing/2014/main" id="{5EC119A2-7218-2CC1-5B4E-AF81811F8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653" y="1559089"/>
            <a:ext cx="4133059" cy="287316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2 Kings 9:37 Artwork | Bible Art">
            <a:extLst>
              <a:ext uri="{FF2B5EF4-FFF2-40B4-BE49-F238E27FC236}">
                <a16:creationId xmlns:a16="http://schemas.microsoft.com/office/drawing/2014/main" id="{B4F863A8-A05C-F9D3-5E48-55D93B05F9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6630" y="3953271"/>
            <a:ext cx="2904729" cy="290472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he Chosen': CW Picks Up First Three Seasons Of Jesus Drama">
            <a:extLst>
              <a:ext uri="{FF2B5EF4-FFF2-40B4-BE49-F238E27FC236}">
                <a16:creationId xmlns:a16="http://schemas.microsoft.com/office/drawing/2014/main" id="{A5A1B85A-C9D9-A5DE-7BEA-DC4CD5A015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795" y="1957880"/>
            <a:ext cx="5986172" cy="3990781"/>
          </a:xfrm>
          <a:prstGeom prst="rect">
            <a:avLst/>
          </a:prstGeom>
          <a:noFill/>
          <a:ln w="15875">
            <a:solidFill>
              <a:schemeClr val="lt1">
                <a:hueOff val="0"/>
                <a:satOff val="0"/>
                <a:lumOff val="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2442-215F-861D-4391-85E12C59712E}"/>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7BDAA37A-F167-D81F-8572-5B425D6DF861}"/>
              </a:ext>
            </a:extLst>
          </p:cNvPr>
          <p:cNvGraphicFramePr>
            <a:graphicFrameLocks noGrp="1"/>
          </p:cNvGraphicFramePr>
          <p:nvPr>
            <p:ph idx="1"/>
            <p:extLst>
              <p:ext uri="{D42A27DB-BD31-4B8C-83A1-F6EECF244321}">
                <p14:modId xmlns:p14="http://schemas.microsoft.com/office/powerpoint/2010/main" val="666264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32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B640-7541-39C9-DB92-965E2DCCC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F967A-3DFD-E1DE-9780-AF9A8816F904}"/>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DD8082F0-F352-2415-68E2-978947D635F9}"/>
              </a:ext>
            </a:extLst>
          </p:cNvPr>
          <p:cNvGraphicFramePr>
            <a:graphicFrameLocks noGrp="1"/>
          </p:cNvGraphicFramePr>
          <p:nvPr>
            <p:ph idx="1"/>
            <p:extLst>
              <p:ext uri="{D42A27DB-BD31-4B8C-83A1-F6EECF244321}">
                <p14:modId xmlns:p14="http://schemas.microsoft.com/office/powerpoint/2010/main" val="3800207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12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10F0-C709-AE80-8407-618D75F58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D36E7-4196-9C22-9DE4-9E0392ACCD76}"/>
              </a:ext>
            </a:extLst>
          </p:cNvPr>
          <p:cNvSpPr>
            <a:spLocks noGrp="1"/>
          </p:cNvSpPr>
          <p:nvPr>
            <p:ph type="title"/>
          </p:nvPr>
        </p:nvSpPr>
        <p:spPr/>
        <p:txBody>
          <a:bodyPr/>
          <a:lstStyle/>
          <a:p>
            <a:r>
              <a:rPr lang="en-US" dirty="0">
                <a:solidFill>
                  <a:schemeClr val="bg1"/>
                </a:solidFill>
              </a:rPr>
              <a:t>Heresies</a:t>
            </a:r>
          </a:p>
        </p:txBody>
      </p:sp>
      <p:graphicFrame>
        <p:nvGraphicFramePr>
          <p:cNvPr id="5" name="Content Placeholder 2">
            <a:extLst>
              <a:ext uri="{FF2B5EF4-FFF2-40B4-BE49-F238E27FC236}">
                <a16:creationId xmlns:a16="http://schemas.microsoft.com/office/drawing/2014/main" id="{3EA587BA-CC93-1AB3-0906-0090AE072387}"/>
              </a:ext>
            </a:extLst>
          </p:cNvPr>
          <p:cNvGraphicFramePr>
            <a:graphicFrameLocks noGrp="1"/>
          </p:cNvGraphicFramePr>
          <p:nvPr>
            <p:ph idx="1"/>
            <p:extLst>
              <p:ext uri="{D42A27DB-BD31-4B8C-83A1-F6EECF244321}">
                <p14:modId xmlns:p14="http://schemas.microsoft.com/office/powerpoint/2010/main" val="3375268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7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74DB-C609-85D0-4A8F-57FF23B966E5}"/>
              </a:ext>
            </a:extLst>
          </p:cNvPr>
          <p:cNvSpPr>
            <a:spLocks noGrp="1"/>
          </p:cNvSpPr>
          <p:nvPr>
            <p:ph type="title"/>
          </p:nvPr>
        </p:nvSpPr>
        <p:spPr/>
        <p:txBody>
          <a:bodyPr/>
          <a:lstStyle/>
          <a:p>
            <a:r>
              <a:rPr lang="en-US" dirty="0">
                <a:solidFill>
                  <a:schemeClr val="bg1"/>
                </a:solidFill>
              </a:rPr>
              <a:t>Heresies – Arius v Athanasius</a:t>
            </a:r>
          </a:p>
        </p:txBody>
      </p:sp>
      <p:sp>
        <p:nvSpPr>
          <p:cNvPr id="6" name="Content Placeholder 5">
            <a:extLst>
              <a:ext uri="{FF2B5EF4-FFF2-40B4-BE49-F238E27FC236}">
                <a16:creationId xmlns:a16="http://schemas.microsoft.com/office/drawing/2014/main" id="{7AE87B12-FC77-34DA-5623-51B6B4FE56E9}"/>
              </a:ext>
            </a:extLst>
          </p:cNvPr>
          <p:cNvSpPr>
            <a:spLocks noGrp="1"/>
          </p:cNvSpPr>
          <p:nvPr>
            <p:ph idx="1"/>
          </p:nvPr>
        </p:nvSpPr>
        <p:spPr>
          <a:xfrm>
            <a:off x="838200" y="4571999"/>
            <a:ext cx="4267200" cy="1604963"/>
          </a:xfrm>
        </p:spPr>
        <p:txBody>
          <a:bodyPr/>
          <a:lstStyle/>
          <a:p>
            <a:r>
              <a:rPr lang="en-US" dirty="0">
                <a:solidFill>
                  <a:schemeClr val="bg1"/>
                </a:solidFill>
              </a:rPr>
              <a:t>Jesus was created by God</a:t>
            </a:r>
          </a:p>
          <a:p>
            <a:r>
              <a:rPr lang="en-US" dirty="0">
                <a:solidFill>
                  <a:schemeClr val="bg1"/>
                </a:solidFill>
              </a:rPr>
              <a:t>Higher than all creatures</a:t>
            </a:r>
          </a:p>
          <a:p>
            <a:r>
              <a:rPr lang="en-US" dirty="0">
                <a:solidFill>
                  <a:schemeClr val="bg1"/>
                </a:solidFill>
              </a:rPr>
              <a:t>But not equal with God</a:t>
            </a:r>
          </a:p>
          <a:p>
            <a:endParaRPr lang="en-US" dirty="0">
              <a:solidFill>
                <a:schemeClr val="bg1"/>
              </a:solidFill>
            </a:endParaRPr>
          </a:p>
          <a:p>
            <a:endParaRPr lang="en-US" dirty="0">
              <a:solidFill>
                <a:schemeClr val="bg1"/>
              </a:solidFill>
            </a:endParaRPr>
          </a:p>
        </p:txBody>
      </p:sp>
      <p:pic>
        <p:nvPicPr>
          <p:cNvPr id="16386" name="Picture 2" descr="Arius | Historica Wiki | Fandom">
            <a:extLst>
              <a:ext uri="{FF2B5EF4-FFF2-40B4-BE49-F238E27FC236}">
                <a16:creationId xmlns:a16="http://schemas.microsoft.com/office/drawing/2014/main" id="{0F005F6B-C27A-2A7F-D0D5-340F8F6BC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690688"/>
            <a:ext cx="2050624" cy="271380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thanasius of Alexandria - Wikipedia">
            <a:extLst>
              <a:ext uri="{FF2B5EF4-FFF2-40B4-BE49-F238E27FC236}">
                <a16:creationId xmlns:a16="http://schemas.microsoft.com/office/drawing/2014/main" id="{C972BF88-A281-B2C9-E9BD-C4480137E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46"/>
          <a:stretch/>
        </p:blipFill>
        <p:spPr bwMode="auto">
          <a:xfrm>
            <a:off x="7099300" y="1581688"/>
            <a:ext cx="2298700" cy="28228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91F1BFFB-30C0-DEC4-4C44-FED7232449BF}"/>
              </a:ext>
            </a:extLst>
          </p:cNvPr>
          <p:cNvSpPr txBox="1">
            <a:spLocks/>
          </p:cNvSpPr>
          <p:nvPr/>
        </p:nvSpPr>
        <p:spPr>
          <a:xfrm>
            <a:off x="6375400" y="4571999"/>
            <a:ext cx="4648200" cy="160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Jesus is same essence as God</a:t>
            </a:r>
          </a:p>
          <a:p>
            <a:r>
              <a:rPr lang="en-US" dirty="0">
                <a:solidFill>
                  <a:schemeClr val="bg1"/>
                </a:solidFill>
              </a:rPr>
              <a:t>Eternally begotten, not made</a:t>
            </a:r>
          </a:p>
          <a:p>
            <a:r>
              <a:rPr lang="en-US" dirty="0">
                <a:solidFill>
                  <a:schemeClr val="bg1"/>
                </a:solidFill>
              </a:rPr>
              <a:t>Equal with God</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7209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C821-BF1C-AD76-49C8-AA6C3C336464}"/>
              </a:ext>
            </a:extLst>
          </p:cNvPr>
          <p:cNvSpPr>
            <a:spLocks noGrp="1"/>
          </p:cNvSpPr>
          <p:nvPr>
            <p:ph type="title"/>
          </p:nvPr>
        </p:nvSpPr>
        <p:spPr/>
        <p:txBody>
          <a:bodyPr/>
          <a:lstStyle/>
          <a:p>
            <a:r>
              <a:rPr lang="en-US" dirty="0">
                <a:solidFill>
                  <a:schemeClr val="bg1"/>
                </a:solidFill>
              </a:rPr>
              <a:t>Nicene Creed, 325</a:t>
            </a:r>
          </a:p>
        </p:txBody>
      </p:sp>
      <p:sp>
        <p:nvSpPr>
          <p:cNvPr id="3" name="Content Placeholder 2">
            <a:extLst>
              <a:ext uri="{FF2B5EF4-FFF2-40B4-BE49-F238E27FC236}">
                <a16:creationId xmlns:a16="http://schemas.microsoft.com/office/drawing/2014/main" id="{A27185DA-6FA8-DF4D-18EE-8A0ADF82DC94}"/>
              </a:ext>
            </a:extLst>
          </p:cNvPr>
          <p:cNvSpPr>
            <a:spLocks noGrp="1"/>
          </p:cNvSpPr>
          <p:nvPr>
            <p:ph idx="1"/>
          </p:nvPr>
        </p:nvSpPr>
        <p:spPr/>
        <p:txBody>
          <a:bodyPr/>
          <a:lstStyle/>
          <a:p>
            <a:pPr marL="0" indent="0">
              <a:buNone/>
            </a:pP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believe in one Lord, Jesus Christ, the only Son of God, eternally begotten of the Father, God from God, Light from Light, true God from true God, begotten, not made, of one being with the Father</a:t>
            </a:r>
          </a:p>
          <a:p>
            <a:pPr marL="0" indent="0">
              <a:buNone/>
            </a:pPr>
            <a:endParaRPr lang="en-US" dirty="0">
              <a:solidFill>
                <a:schemeClr val="bg1"/>
              </a:solidFill>
            </a:endParaRPr>
          </a:p>
        </p:txBody>
      </p:sp>
    </p:spTree>
    <p:extLst>
      <p:ext uri="{BB962C8B-B14F-4D97-AF65-F5344CB8AC3E}">
        <p14:creationId xmlns:p14="http://schemas.microsoft.com/office/powerpoint/2010/main" val="42765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2DFB-0B59-1177-28D0-B36C42478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869C5-F9FE-FF78-DBC2-E64DACF37865}"/>
              </a:ext>
            </a:extLst>
          </p:cNvPr>
          <p:cNvSpPr>
            <a:spLocks noGrp="1"/>
          </p:cNvSpPr>
          <p:nvPr>
            <p:ph type="title"/>
          </p:nvPr>
        </p:nvSpPr>
        <p:spPr/>
        <p:txBody>
          <a:bodyPr/>
          <a:lstStyle/>
          <a:p>
            <a:r>
              <a:rPr lang="en-US" dirty="0">
                <a:solidFill>
                  <a:schemeClr val="bg1"/>
                </a:solidFill>
              </a:rPr>
              <a:t>Chalcedon, 451</a:t>
            </a:r>
          </a:p>
        </p:txBody>
      </p:sp>
      <p:graphicFrame>
        <p:nvGraphicFramePr>
          <p:cNvPr id="5" name="Content Placeholder 2">
            <a:extLst>
              <a:ext uri="{FF2B5EF4-FFF2-40B4-BE49-F238E27FC236}">
                <a16:creationId xmlns:a16="http://schemas.microsoft.com/office/drawing/2014/main" id="{C33680B2-C6F2-B220-256C-7C1CE89AF7B1}"/>
              </a:ext>
            </a:extLst>
          </p:cNvPr>
          <p:cNvGraphicFramePr>
            <a:graphicFrameLocks noGrp="1"/>
          </p:cNvGraphicFramePr>
          <p:nvPr>
            <p:ph idx="1"/>
            <p:extLst>
              <p:ext uri="{D42A27DB-BD31-4B8C-83A1-F6EECF244321}">
                <p14:modId xmlns:p14="http://schemas.microsoft.com/office/powerpoint/2010/main" val="522625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71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8FAD-C462-0BA0-029F-A7EA030AC112}"/>
              </a:ext>
            </a:extLst>
          </p:cNvPr>
          <p:cNvSpPr>
            <a:spLocks noGrp="1"/>
          </p:cNvSpPr>
          <p:nvPr>
            <p:ph type="title"/>
          </p:nvPr>
        </p:nvSpPr>
        <p:spPr/>
        <p:txBody>
          <a:bodyPr/>
          <a:lstStyle/>
          <a:p>
            <a:endParaRPr lang="en-US"/>
          </a:p>
        </p:txBody>
      </p:sp>
      <p:pic>
        <p:nvPicPr>
          <p:cNvPr id="19460" name="Picture 4" descr="Picturing Jesus -- Part I: Why is Jesus holding a wand? » Mike Frost">
            <a:extLst>
              <a:ext uri="{FF2B5EF4-FFF2-40B4-BE49-F238E27FC236}">
                <a16:creationId xmlns:a16="http://schemas.microsoft.com/office/drawing/2014/main" id="{6F09AFC0-EAF3-D9E2-7B02-C16183427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0"/>
            <a:ext cx="836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80CDB64-7747-316B-BA8C-E0085FF7D9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51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4F86-DE44-7CAA-A129-80AA82A0D6AF}"/>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88B6BB75-16F2-9ADC-4475-6FCB8A42292F}"/>
              </a:ext>
            </a:extLst>
          </p:cNvPr>
          <p:cNvGraphicFramePr>
            <a:graphicFrameLocks noGrp="1"/>
          </p:cNvGraphicFramePr>
          <p:nvPr>
            <p:ph idx="1"/>
            <p:extLst>
              <p:ext uri="{D42A27DB-BD31-4B8C-83A1-F6EECF244321}">
                <p14:modId xmlns:p14="http://schemas.microsoft.com/office/powerpoint/2010/main" val="60046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37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9704-36CA-1F18-D95B-B6C545A72A6F}"/>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0EC42F63-50A5-F173-A779-CE076CF1CCDC}"/>
              </a:ext>
            </a:extLst>
          </p:cNvPr>
          <p:cNvGraphicFramePr>
            <a:graphicFrameLocks noGrp="1"/>
          </p:cNvGraphicFramePr>
          <p:nvPr>
            <p:ph idx="1"/>
            <p:extLst>
              <p:ext uri="{D42A27DB-BD31-4B8C-83A1-F6EECF244321}">
                <p14:modId xmlns:p14="http://schemas.microsoft.com/office/powerpoint/2010/main" val="1847189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6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EC1B-6C90-DCDE-6F15-9C69E27987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EBF178-CF78-EF6F-DCBE-E69D85EF1A12}"/>
              </a:ext>
            </a:extLst>
          </p:cNvPr>
          <p:cNvSpPr>
            <a:spLocks noGrp="1"/>
          </p:cNvSpPr>
          <p:nvPr>
            <p:ph idx="1"/>
          </p:nvPr>
        </p:nvSpPr>
        <p:spPr>
          <a:xfrm>
            <a:off x="706395" y="2141537"/>
            <a:ext cx="5068330" cy="4351338"/>
          </a:xfrm>
        </p:spPr>
        <p:txBody>
          <a:bodyPr>
            <a:normAutofit lnSpcReduction="10000"/>
          </a:bodyPr>
          <a:lstStyle/>
          <a:p>
            <a:pPr marL="0" indent="0">
              <a:buNone/>
            </a:pPr>
            <a:r>
              <a:rPr lang="en-US" sz="4800" dirty="0">
                <a:solidFill>
                  <a:schemeClr val="bg1"/>
                </a:solidFill>
              </a:rPr>
              <a:t>Hebrews 4:15 - </a:t>
            </a:r>
            <a:r>
              <a:rPr lang="en-GB" sz="3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do not have a high priest who is unable to empathise with our weaknesses, but one who has been tempted in every way, just as we are—yet he did not sin.”</a:t>
            </a:r>
            <a:r>
              <a:rPr lang="en-GB" sz="4800" dirty="0">
                <a:solidFill>
                  <a:schemeClr val="bg1"/>
                </a:solidFill>
                <a:effectLst/>
              </a:rPr>
              <a:t> </a:t>
            </a:r>
            <a:endParaRPr lang="en-US" dirty="0">
              <a:solidFill>
                <a:schemeClr val="bg1"/>
              </a:solidFill>
            </a:endParaRPr>
          </a:p>
        </p:txBody>
      </p:sp>
      <p:grpSp>
        <p:nvGrpSpPr>
          <p:cNvPr id="4" name="Group 3">
            <a:extLst>
              <a:ext uri="{FF2B5EF4-FFF2-40B4-BE49-F238E27FC236}">
                <a16:creationId xmlns:a16="http://schemas.microsoft.com/office/drawing/2014/main" id="{C41C57C3-1436-BB6E-B074-1799299F7BD5}"/>
              </a:ext>
            </a:extLst>
          </p:cNvPr>
          <p:cNvGrpSpPr/>
          <p:nvPr/>
        </p:nvGrpSpPr>
        <p:grpSpPr>
          <a:xfrm>
            <a:off x="516925" y="131663"/>
            <a:ext cx="10515600" cy="1559025"/>
            <a:chOff x="0" y="1396156"/>
            <a:chExt cx="10515600" cy="1559025"/>
          </a:xfrm>
        </p:grpSpPr>
        <p:sp>
          <p:nvSpPr>
            <p:cNvPr id="5" name="Rounded Rectangle 4">
              <a:extLst>
                <a:ext uri="{FF2B5EF4-FFF2-40B4-BE49-F238E27FC236}">
                  <a16:creationId xmlns:a16="http://schemas.microsoft.com/office/drawing/2014/main" id="{4B98010A-A32F-1E21-20A3-F6AE42FF11CC}"/>
                </a:ext>
              </a:extLst>
            </p:cNvPr>
            <p:cNvSpPr/>
            <p:nvPr/>
          </p:nvSpPr>
          <p:spPr>
            <a:xfrm>
              <a:off x="0" y="1396156"/>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70B2968-AC24-FC8C-F80B-11E84C85CEC7}"/>
                </a:ext>
              </a:extLst>
            </p:cNvPr>
            <p:cNvSpPr txBox="1"/>
            <p:nvPr/>
          </p:nvSpPr>
          <p:spPr>
            <a:xfrm>
              <a:off x="76105" y="1472261"/>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p:txBody>
        </p:sp>
      </p:grpSp>
    </p:spTree>
    <p:extLst>
      <p:ext uri="{BB962C8B-B14F-4D97-AF65-F5344CB8AC3E}">
        <p14:creationId xmlns:p14="http://schemas.microsoft.com/office/powerpoint/2010/main" val="146740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D556C-FEA5-031D-F4A8-96F8BCB06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08E69-5744-B88A-A658-7940ABD7C20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EC6B83-D78E-DEA7-DE90-43E8B20051B6}"/>
              </a:ext>
            </a:extLst>
          </p:cNvPr>
          <p:cNvSpPr>
            <a:spLocks noGrp="1"/>
          </p:cNvSpPr>
          <p:nvPr>
            <p:ph idx="1"/>
          </p:nvPr>
        </p:nvSpPr>
        <p:spPr>
          <a:xfrm>
            <a:off x="706395" y="2141537"/>
            <a:ext cx="5068330" cy="4351338"/>
          </a:xfrm>
        </p:spPr>
        <p:txBody>
          <a:bodyPr>
            <a:normAutofit lnSpcReduction="10000"/>
          </a:bodyPr>
          <a:lstStyle/>
          <a:p>
            <a:pPr marL="0" indent="0">
              <a:buNone/>
            </a:pPr>
            <a:r>
              <a:rPr lang="en-US" sz="4800" dirty="0">
                <a:solidFill>
                  <a:schemeClr val="bg1"/>
                </a:solidFill>
              </a:rPr>
              <a:t>Hebrews 4:15 - </a:t>
            </a:r>
            <a:r>
              <a:rPr lang="en-GB" sz="3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 do not have a high priest who is unable to empathise with our weaknesses, but one who has been tempted in every way, just as we are—yet he did not sin.”</a:t>
            </a:r>
            <a:r>
              <a:rPr lang="en-GB" sz="4800" dirty="0">
                <a:solidFill>
                  <a:schemeClr val="bg1"/>
                </a:solidFill>
                <a:effectLst/>
              </a:rPr>
              <a:t> </a:t>
            </a:r>
            <a:endParaRPr lang="en-US" dirty="0">
              <a:solidFill>
                <a:schemeClr val="bg1"/>
              </a:solidFill>
            </a:endParaRPr>
          </a:p>
        </p:txBody>
      </p:sp>
      <p:grpSp>
        <p:nvGrpSpPr>
          <p:cNvPr id="4" name="Group 3">
            <a:extLst>
              <a:ext uri="{FF2B5EF4-FFF2-40B4-BE49-F238E27FC236}">
                <a16:creationId xmlns:a16="http://schemas.microsoft.com/office/drawing/2014/main" id="{DEF8315E-6465-3800-F10F-E01A50C24DEB}"/>
              </a:ext>
            </a:extLst>
          </p:cNvPr>
          <p:cNvGrpSpPr/>
          <p:nvPr/>
        </p:nvGrpSpPr>
        <p:grpSpPr>
          <a:xfrm>
            <a:off x="516925" y="131663"/>
            <a:ext cx="10515600" cy="1559025"/>
            <a:chOff x="0" y="1396156"/>
            <a:chExt cx="10515600" cy="1559025"/>
          </a:xfrm>
        </p:grpSpPr>
        <p:sp>
          <p:nvSpPr>
            <p:cNvPr id="5" name="Rounded Rectangle 4">
              <a:extLst>
                <a:ext uri="{FF2B5EF4-FFF2-40B4-BE49-F238E27FC236}">
                  <a16:creationId xmlns:a16="http://schemas.microsoft.com/office/drawing/2014/main" id="{17C8FFC2-BBAD-8507-F1F1-F6642CA015E1}"/>
                </a:ext>
              </a:extLst>
            </p:cNvPr>
            <p:cNvSpPr/>
            <p:nvPr/>
          </p:nvSpPr>
          <p:spPr>
            <a:xfrm>
              <a:off x="0" y="1396156"/>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9E3F470-CD3D-440C-D88E-5FEA492BE861}"/>
                </a:ext>
              </a:extLst>
            </p:cNvPr>
            <p:cNvSpPr txBox="1"/>
            <p:nvPr/>
          </p:nvSpPr>
          <p:spPr>
            <a:xfrm>
              <a:off x="76105" y="1472261"/>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1.) God gets us</a:t>
              </a:r>
            </a:p>
          </p:txBody>
        </p:sp>
      </p:grpSp>
      <p:pic>
        <p:nvPicPr>
          <p:cNvPr id="17410" name="Picture 2" descr="Corrie ten Boom: Biography, Holocaust Activist, The Hiding Place">
            <a:extLst>
              <a:ext uri="{FF2B5EF4-FFF2-40B4-BE49-F238E27FC236}">
                <a16:creationId xmlns:a16="http://schemas.microsoft.com/office/drawing/2014/main" id="{FC91461F-2F45-0BA2-D22E-5028FB29B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145" y="1792487"/>
            <a:ext cx="4933850" cy="4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2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62A-892C-BAE8-9849-F6B857B64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08BEA-157F-3A58-CE54-1B08FB9ECBF0}"/>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9F59E4F6-1A2A-FB49-E294-DB7A8AF9E213}"/>
              </a:ext>
            </a:extLst>
          </p:cNvPr>
          <p:cNvGraphicFramePr>
            <a:graphicFrameLocks noGrp="1"/>
          </p:cNvGraphicFramePr>
          <p:nvPr>
            <p:ph idx="1"/>
            <p:extLst>
              <p:ext uri="{D42A27DB-BD31-4B8C-83A1-F6EECF244321}">
                <p14:modId xmlns:p14="http://schemas.microsoft.com/office/powerpoint/2010/main" val="20893219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87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119C-11AC-F1AA-9C1C-66C55741A2D2}"/>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C13D7C64-14DC-B562-0A75-1681CEEF3846}"/>
              </a:ext>
            </a:extLst>
          </p:cNvPr>
          <p:cNvGraphicFramePr>
            <a:graphicFrameLocks noGrp="1"/>
          </p:cNvGraphicFramePr>
          <p:nvPr>
            <p:ph idx="1"/>
            <p:extLst>
              <p:ext uri="{D42A27DB-BD31-4B8C-83A1-F6EECF244321}">
                <p14:modId xmlns:p14="http://schemas.microsoft.com/office/powerpoint/2010/main" val="2927077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41D4B99-8A79-D40F-D04E-B669F669C9A3}"/>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9A71EA06-2188-3024-69A0-94F02BABA7EB}"/>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CE7FCDC9-8595-B970-3DCE-4BB10CE88F57}"/>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47E4935-8835-F9D1-28B6-4A77920CA770}"/>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315783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1BBF-F68D-8AFD-317F-8408F99A3F95}"/>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7D169DA8-2346-7180-B8F3-5544C97652C5}"/>
              </a:ext>
            </a:extLst>
          </p:cNvPr>
          <p:cNvGraphicFramePr>
            <a:graphicFrameLocks noGrp="1"/>
          </p:cNvGraphicFramePr>
          <p:nvPr>
            <p:ph idx="1"/>
            <p:extLst>
              <p:ext uri="{D42A27DB-BD31-4B8C-83A1-F6EECF244321}">
                <p14:modId xmlns:p14="http://schemas.microsoft.com/office/powerpoint/2010/main" val="2397333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C030703E-6CB7-173C-4A84-2670F2A5C2C3}"/>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87E2823A-0442-774E-70C1-B99A3DF897BA}"/>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50B7FE80-E6A4-9629-A8FC-4D65EEFA9491}"/>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777559A1-1057-C71F-799D-A15BE96686DA}"/>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36707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2173-CA56-0D8A-D59C-FA7C26567D65}"/>
            </a:ext>
          </a:extLst>
        </p:cNvPr>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1F94F4EC-569E-D6EB-FB65-1D00E006CB6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6C43A709-CBC0-F919-E958-6989684649CE}"/>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F84BDC63-5971-6F68-0A19-CC04EB22D5F1}"/>
              </a:ext>
            </a:extLst>
          </p:cNvPr>
          <p:cNvGrpSpPr/>
          <p:nvPr/>
        </p:nvGrpSpPr>
        <p:grpSpPr>
          <a:xfrm>
            <a:off x="838200" y="131663"/>
            <a:ext cx="10515600" cy="1559025"/>
            <a:chOff x="0" y="0"/>
            <a:chExt cx="10515600" cy="1559025"/>
          </a:xfrm>
        </p:grpSpPr>
        <p:sp>
          <p:nvSpPr>
            <p:cNvPr id="9" name="Rounded Rectangle 8">
              <a:extLst>
                <a:ext uri="{FF2B5EF4-FFF2-40B4-BE49-F238E27FC236}">
                  <a16:creationId xmlns:a16="http://schemas.microsoft.com/office/drawing/2014/main" id="{5BF21CE9-E840-3222-427C-1767C2F56965}"/>
                </a:ext>
              </a:extLst>
            </p:cNvPr>
            <p:cNvSpPr/>
            <p:nvPr/>
          </p:nvSpPr>
          <p:spPr>
            <a:xfrm>
              <a:off x="0" y="0"/>
              <a:ext cx="10515600" cy="15590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9224995-8227-ED88-613C-3A8BDD5CC3C1}"/>
                </a:ext>
              </a:extLst>
            </p:cNvPr>
            <p:cNvSpPr txBox="1"/>
            <p:nvPr/>
          </p:nvSpPr>
          <p:spPr>
            <a:xfrm>
              <a:off x="76105" y="7610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2.) Only God could save us</a:t>
              </a:r>
            </a:p>
          </p:txBody>
        </p:sp>
      </p:grpSp>
    </p:spTree>
    <p:extLst>
      <p:ext uri="{BB962C8B-B14F-4D97-AF65-F5344CB8AC3E}">
        <p14:creationId xmlns:p14="http://schemas.microsoft.com/office/powerpoint/2010/main" val="91170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5FB6E-4D53-15C9-2733-BEFD676A2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C7317-E452-5AAE-7530-F3D455B5C7AB}"/>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00BDD56A-98AC-F40E-9CC6-18196690943F}"/>
              </a:ext>
            </a:extLst>
          </p:cNvPr>
          <p:cNvGraphicFramePr>
            <a:graphicFrameLocks noGrp="1"/>
          </p:cNvGraphicFramePr>
          <p:nvPr>
            <p:ph idx="1"/>
            <p:extLst>
              <p:ext uri="{D42A27DB-BD31-4B8C-83A1-F6EECF244321}">
                <p14:modId xmlns:p14="http://schemas.microsoft.com/office/powerpoint/2010/main" val="4845151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25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ED3F-C1CD-4AEE-AA6C-229F26939DE4}"/>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4C35068E-EF11-CC53-E7DA-E3D8C75B2B68}"/>
              </a:ext>
            </a:extLst>
          </p:cNvPr>
          <p:cNvGrpSpPr/>
          <p:nvPr/>
        </p:nvGrpSpPr>
        <p:grpSpPr>
          <a:xfrm>
            <a:off x="615778" y="230188"/>
            <a:ext cx="10515600" cy="1319175"/>
            <a:chOff x="0" y="2993656"/>
            <a:chExt cx="10515600" cy="1319175"/>
          </a:xfrm>
        </p:grpSpPr>
        <p:sp>
          <p:nvSpPr>
            <p:cNvPr id="5" name="Rounded Rectangle 4">
              <a:extLst>
                <a:ext uri="{FF2B5EF4-FFF2-40B4-BE49-F238E27FC236}">
                  <a16:creationId xmlns:a16="http://schemas.microsoft.com/office/drawing/2014/main" id="{DCB47767-58F6-FE27-1A89-0CDBFDEE2FB0}"/>
                </a:ext>
              </a:extLst>
            </p:cNvPr>
            <p:cNvSpPr/>
            <p:nvPr/>
          </p:nvSpPr>
          <p:spPr>
            <a:xfrm>
              <a:off x="0" y="2993656"/>
              <a:ext cx="10515600" cy="1319175"/>
            </a:xfrm>
            <a:prstGeom prst="roundRect">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D55D7A24-73D9-B005-4988-FF082E0A15BB}"/>
                </a:ext>
              </a:extLst>
            </p:cNvPr>
            <p:cNvSpPr txBox="1"/>
            <p:nvPr/>
          </p:nvSpPr>
          <p:spPr>
            <a:xfrm>
              <a:off x="64397" y="3058053"/>
              <a:ext cx="10386806" cy="119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3.) God came among us</a:t>
              </a:r>
            </a:p>
          </p:txBody>
        </p:sp>
      </p:grpSp>
      <p:pic>
        <p:nvPicPr>
          <p:cNvPr id="18434" name="Picture 2" descr="When Exactly Does Jake Fully Become A Na'vi In Avatar?">
            <a:extLst>
              <a:ext uri="{FF2B5EF4-FFF2-40B4-BE49-F238E27FC236}">
                <a16:creationId xmlns:a16="http://schemas.microsoft.com/office/drawing/2014/main" id="{2567F348-59C8-4578-5A09-80E73B92D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43" y="2067097"/>
            <a:ext cx="8851556" cy="442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6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A3C6D-1A38-228C-4A62-562D64986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4B03A-BCFA-008C-D790-B562A514C255}"/>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BAAADE4B-D0EB-6B3E-F630-20B2D4A5A273}"/>
              </a:ext>
            </a:extLst>
          </p:cNvPr>
          <p:cNvGraphicFramePr>
            <a:graphicFrameLocks noGrp="1"/>
          </p:cNvGraphicFramePr>
          <p:nvPr>
            <p:ph idx="1"/>
            <p:extLst>
              <p:ext uri="{D42A27DB-BD31-4B8C-83A1-F6EECF244321}">
                <p14:modId xmlns:p14="http://schemas.microsoft.com/office/powerpoint/2010/main" val="382604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68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7921-D065-AE92-9987-AFB3F427F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7B9EB-E873-DC59-573D-C1548DE46D8B}"/>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A8257AFC-905D-AE30-A163-EE7DE370D170}"/>
              </a:ext>
            </a:extLst>
          </p:cNvPr>
          <p:cNvGraphicFramePr>
            <a:graphicFrameLocks noGrp="1"/>
          </p:cNvGraphicFramePr>
          <p:nvPr>
            <p:ph idx="1"/>
            <p:extLst>
              <p:ext uri="{D42A27DB-BD31-4B8C-83A1-F6EECF244321}">
                <p14:modId xmlns:p14="http://schemas.microsoft.com/office/powerpoint/2010/main" val="2124401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56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4911-B5B6-D71C-C4FD-09B172F35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AE04A-5664-591B-1343-F47AD3B450EF}"/>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667F9BEF-C3F6-849A-A4E4-F5C0629F70BE}"/>
              </a:ext>
            </a:extLst>
          </p:cNvPr>
          <p:cNvGraphicFramePr>
            <a:graphicFrameLocks noGrp="1"/>
          </p:cNvGraphicFramePr>
          <p:nvPr>
            <p:ph idx="1"/>
            <p:extLst>
              <p:ext uri="{D42A27DB-BD31-4B8C-83A1-F6EECF244321}">
                <p14:modId xmlns:p14="http://schemas.microsoft.com/office/powerpoint/2010/main" val="7861988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6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C61E-681E-4570-BF62-9EE530B03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492B3-A4A8-44EB-3561-9670C4166C5C}"/>
              </a:ext>
            </a:extLst>
          </p:cNvPr>
          <p:cNvSpPr>
            <a:spLocks noGrp="1"/>
          </p:cNvSpPr>
          <p:nvPr>
            <p:ph type="title"/>
          </p:nvPr>
        </p:nvSpPr>
        <p:spPr/>
        <p:txBody>
          <a:bodyPr/>
          <a:lstStyle/>
          <a:p>
            <a:r>
              <a:rPr lang="en-US" dirty="0">
                <a:solidFill>
                  <a:schemeClr val="bg1"/>
                </a:solidFill>
              </a:rPr>
              <a:t>Why does the incarnation matter?</a:t>
            </a:r>
          </a:p>
        </p:txBody>
      </p:sp>
      <p:graphicFrame>
        <p:nvGraphicFramePr>
          <p:cNvPr id="5" name="Content Placeholder 2">
            <a:extLst>
              <a:ext uri="{FF2B5EF4-FFF2-40B4-BE49-F238E27FC236}">
                <a16:creationId xmlns:a16="http://schemas.microsoft.com/office/drawing/2014/main" id="{1320FDF4-8DAF-ECEF-3C84-B9CCE4A7833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77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5DD8-3C51-4885-FC17-9CE2B6DE0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4802C-51EF-0C64-F866-03681BCF0306}"/>
              </a:ext>
            </a:extLst>
          </p:cNvPr>
          <p:cNvSpPr>
            <a:spLocks noGrp="1"/>
          </p:cNvSpPr>
          <p:nvPr>
            <p:ph type="title"/>
          </p:nvPr>
        </p:nvSpPr>
        <p:spPr/>
        <p:txBody>
          <a:bodyPr/>
          <a:lstStyle/>
          <a:p>
            <a:r>
              <a:rPr lang="en-US" dirty="0">
                <a:solidFill>
                  <a:schemeClr val="bg1"/>
                </a:solidFill>
              </a:rPr>
              <a:t>Key Words</a:t>
            </a:r>
          </a:p>
        </p:txBody>
      </p:sp>
      <p:graphicFrame>
        <p:nvGraphicFramePr>
          <p:cNvPr id="9" name="Content Placeholder 4">
            <a:extLst>
              <a:ext uri="{FF2B5EF4-FFF2-40B4-BE49-F238E27FC236}">
                <a16:creationId xmlns:a16="http://schemas.microsoft.com/office/drawing/2014/main" id="{B7983D4D-3322-D3A0-EF0A-90F840CF92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52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25E-E4AE-C95B-A21F-BEDCC1FBE362}"/>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EB554474-F606-23C1-A56E-3C934975E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0894" y="1825625"/>
            <a:ext cx="35102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6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BFE5-AF23-9DED-32F2-1F1C4EAE7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885DD-8BB7-6D3B-C4AA-33E0117FDDAD}"/>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F8E9B205-B896-6DBA-BDB4-D7110D4E42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511068" cy="43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BCA25CB3-98F5-0F5A-89D7-25B4DF8B8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51" y="2024857"/>
            <a:ext cx="72136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9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E806-BEAE-EB19-00DC-AEF986863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6E5A6-4BC5-DB7E-FD03-B0B2E440EB79}"/>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6ADBE805-AEF9-BFDD-F0F7-38DC5674E0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FA398570-620E-2178-67DB-09ABD2B06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F2ACE821-51ED-BAA2-DB4E-5777AF40C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41" y="1464145"/>
            <a:ext cx="4805216" cy="539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2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0DBD-1C9A-EF6A-EE04-AD39AEDD9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174F6-E3F8-465B-1497-11EF5861DDBA}"/>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8608D52C-A2C0-995D-1184-7C277A180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0FDAD2E4-2B46-7735-4ED9-3C4EBBB6A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DAA66CF1-6632-7A0C-2888-3B771F437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88F709E2-0199-66C1-295A-98EF82CAE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507" y="1691619"/>
            <a:ext cx="6160085" cy="432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7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75560-070B-E6A5-AA7C-BD27F7055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40228-6C87-D41D-B952-E4AEE6969C64}"/>
              </a:ext>
            </a:extLst>
          </p:cNvPr>
          <p:cNvSpPr>
            <a:spLocks noGrp="1"/>
          </p:cNvSpPr>
          <p:nvPr>
            <p:ph type="title"/>
          </p:nvPr>
        </p:nvSpPr>
        <p:spPr/>
        <p:txBody>
          <a:bodyPr/>
          <a:lstStyle/>
          <a:p>
            <a:r>
              <a:rPr lang="en-US" dirty="0">
                <a:solidFill>
                  <a:schemeClr val="bg1"/>
                </a:solidFill>
              </a:rPr>
              <a:t>God’s Presence in the Old Testament</a:t>
            </a:r>
          </a:p>
        </p:txBody>
      </p:sp>
      <p:pic>
        <p:nvPicPr>
          <p:cNvPr id="1026" name="Picture 2" descr="The Blessing of Being Kicked Out of Eden – Matt's Musings">
            <a:extLst>
              <a:ext uri="{FF2B5EF4-FFF2-40B4-BE49-F238E27FC236}">
                <a16:creationId xmlns:a16="http://schemas.microsoft.com/office/drawing/2014/main" id="{600BEBA8-FF54-92E0-CA24-BF6C82649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49" y="1717162"/>
            <a:ext cx="2152269" cy="2668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llar of cloud and a pillar of fire">
            <a:extLst>
              <a:ext uri="{FF2B5EF4-FFF2-40B4-BE49-F238E27FC236}">
                <a16:creationId xmlns:a16="http://schemas.microsoft.com/office/drawing/2014/main" id="{31E7CF96-3389-D3F2-AA6B-AFD2FA3C5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4" y="4411638"/>
            <a:ext cx="4327667" cy="2209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p and Down Mt. Sinai | a small drop of ink">
            <a:extLst>
              <a:ext uri="{FF2B5EF4-FFF2-40B4-BE49-F238E27FC236}">
                <a16:creationId xmlns:a16="http://schemas.microsoft.com/office/drawing/2014/main" id="{F65D942A-98D2-38E3-1B40-B9FC45B38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579709"/>
            <a:ext cx="2522877" cy="2831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Cloud and Pillar of Fire of the Tabernacle">
            <a:extLst>
              <a:ext uri="{FF2B5EF4-FFF2-40B4-BE49-F238E27FC236}">
                <a16:creationId xmlns:a16="http://schemas.microsoft.com/office/drawing/2014/main" id="{9F028A21-E89B-FF93-5157-4A66AAADF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694" y="4519015"/>
            <a:ext cx="3060893" cy="2147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LY OF HOLIES — THE LIGHT OF YAHWEHShua">
            <a:extLst>
              <a:ext uri="{FF2B5EF4-FFF2-40B4-BE49-F238E27FC236}">
                <a16:creationId xmlns:a16="http://schemas.microsoft.com/office/drawing/2014/main" id="{10F164C9-CB32-F3AA-CF1C-54F1674B0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587" y="1489662"/>
            <a:ext cx="4051107" cy="53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7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28A3D0E4CB984EA3392A2C72369E4F" ma:contentTypeVersion="" ma:contentTypeDescription="Create a new document." ma:contentTypeScope="" ma:versionID="298b7e5b18da6525d223119f1d6acc65">
  <xsd:schema xmlns:xsd="http://www.w3.org/2001/XMLSchema" xmlns:xs="http://www.w3.org/2001/XMLSchema" xmlns:p="http://schemas.microsoft.com/office/2006/metadata/properties" xmlns:ns1="http://schemas.microsoft.com/sharepoint/v3" xmlns:ns2="58323645-54ad-4d5a-8fda-d05a6e95476f" xmlns:ns3="fe0bca3f-3bc4-42dc-8875-3f8e291b3b7b" targetNamespace="http://schemas.microsoft.com/office/2006/metadata/properties" ma:root="true" ma:fieldsID="9fe137f341d610f19f0d133b87eb20fa" ns1:_="" ns2:_="" ns3:_="">
    <xsd:import namespace="http://schemas.microsoft.com/sharepoint/v3"/>
    <xsd:import namespace="58323645-54ad-4d5a-8fda-d05a6e95476f"/>
    <xsd:import namespace="fe0bca3f-3bc4-42dc-8875-3f8e291b3b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23645-54ad-4d5a-8fda-d05a6e9547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0bca3f-3bc4-42dc-8875-3f8e291b3b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6DFC08-7DEE-474A-917C-6F55B393FF27}">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B7D5D21-D546-4B9A-9FFD-E0F7EE12C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23645-54ad-4d5a-8fda-d05a6e95476f"/>
    <ds:schemaRef ds:uri="fe0bca3f-3bc4-42dc-8875-3f8e291b3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9D3AE4-D7AD-452D-892D-3C6534A46E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7058</TotalTime>
  <Words>778</Words>
  <Application>Microsoft Macintosh PowerPoint</Application>
  <PresentationFormat>Widescreen</PresentationFormat>
  <Paragraphs>87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Calibri Light</vt:lpstr>
      <vt:lpstr>Office Theme</vt:lpstr>
      <vt:lpstr>Jesus: God and Man</vt:lpstr>
      <vt:lpstr>Key Words</vt:lpstr>
      <vt:lpstr>Key Words</vt:lpstr>
      <vt:lpstr>Key Words</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God’s Presence in the Old Testament</vt:lpstr>
      <vt:lpstr>Heresies</vt:lpstr>
      <vt:lpstr>Heresies</vt:lpstr>
      <vt:lpstr>Heresies</vt:lpstr>
      <vt:lpstr>Heresies – Arius v Athanasius</vt:lpstr>
      <vt:lpstr>Nicene Creed, 325</vt:lpstr>
      <vt:lpstr>Chalcedon, 451</vt:lpstr>
      <vt:lpstr>PowerPoint Presentation</vt:lpstr>
      <vt:lpstr>Why does the incarnation matter?</vt:lpstr>
      <vt:lpstr>PowerPoint Presentation</vt:lpstr>
      <vt:lpstr>PowerPoint Presentation</vt:lpstr>
      <vt:lpstr>Why does the incarnation matter?</vt:lpstr>
      <vt:lpstr>PowerPoint Presentation</vt:lpstr>
      <vt:lpstr>PowerPoint Presentation</vt:lpstr>
      <vt:lpstr>PowerPoint Presentation</vt:lpstr>
      <vt:lpstr>Why does the incarnation matter?</vt:lpstr>
      <vt:lpstr>PowerPoint Presentation</vt:lpstr>
      <vt:lpstr>Why does the incarnation matter?</vt:lpstr>
      <vt:lpstr>Why does the incarnation matter?</vt:lpstr>
      <vt:lpstr>Why does the incarnation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Luke Resch</dc:creator>
  <cp:lastModifiedBy>Anna Hutchinson</cp:lastModifiedBy>
  <cp:revision>40</cp:revision>
  <dcterms:created xsi:type="dcterms:W3CDTF">2021-01-27T16:42:55Z</dcterms:created>
  <dcterms:modified xsi:type="dcterms:W3CDTF">2026-05-12T19:34:06Z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0x0101003128A3D0E4CB984EA3392A2C72369E4F</vt:lpwstr>
  </property>
</Properties>
</file>