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60" r:id="rId5"/>
  </p:sldMasterIdLst>
  <p:sldIdLst>
    <p:sldId id="256" r:id="rId6"/>
    <p:sldId id="257" r:id="rId7"/>
    <p:sldId id="262" r:id="rId8"/>
    <p:sldId id="266" r:id="rId9"/>
    <p:sldId id="263" r:id="rId10"/>
    <p:sldId id="264" r:id="rId11"/>
    <p:sldId id="267" r:id="rId12"/>
    <p:sldId id="265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0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2540C9-1BC0-4237-8BF4-3582C2206536}" v="90" dt="2024-05-22T09:32:39.1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222" autoAdjust="0"/>
    <p:restoredTop sz="96327"/>
  </p:normalViewPr>
  <p:slideViewPr>
    <p:cSldViewPr snapToGrid="0" snapToObjects="1">
      <p:cViewPr varScale="1">
        <p:scale>
          <a:sx n="86" d="100"/>
          <a:sy n="86" d="100"/>
        </p:scale>
        <p:origin x="40" y="4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us Throup" userId="6c2b4cc8-0643-4049-bd0e-e97f8a8c3724" providerId="ADAL" clId="{402540C9-1BC0-4237-8BF4-3582C2206536}"/>
    <pc:docChg chg="undo custSel addSld delSld modSld sldOrd">
      <pc:chgData name="Marcus Throup" userId="6c2b4cc8-0643-4049-bd0e-e97f8a8c3724" providerId="ADAL" clId="{402540C9-1BC0-4237-8BF4-3582C2206536}" dt="2024-05-22T09:32:39.130" v="1103"/>
      <pc:docMkLst>
        <pc:docMk/>
      </pc:docMkLst>
      <pc:sldChg chg="modSp mod">
        <pc:chgData name="Marcus Throup" userId="6c2b4cc8-0643-4049-bd0e-e97f8a8c3724" providerId="ADAL" clId="{402540C9-1BC0-4237-8BF4-3582C2206536}" dt="2024-05-22T08:22:09.244" v="56" actId="20577"/>
        <pc:sldMkLst>
          <pc:docMk/>
          <pc:sldMk cId="2096996267" sldId="256"/>
        </pc:sldMkLst>
        <pc:spChg chg="mod">
          <ac:chgData name="Marcus Throup" userId="6c2b4cc8-0643-4049-bd0e-e97f8a8c3724" providerId="ADAL" clId="{402540C9-1BC0-4237-8BF4-3582C2206536}" dt="2024-05-22T08:20:54.118" v="28" actId="20577"/>
          <ac:spMkLst>
            <pc:docMk/>
            <pc:sldMk cId="2096996267" sldId="256"/>
            <ac:spMk id="4" creationId="{24E39ABC-DE35-A74C-9C98-0935A0A64FE3}"/>
          </ac:spMkLst>
        </pc:spChg>
        <pc:spChg chg="mod">
          <ac:chgData name="Marcus Throup" userId="6c2b4cc8-0643-4049-bd0e-e97f8a8c3724" providerId="ADAL" clId="{402540C9-1BC0-4237-8BF4-3582C2206536}" dt="2024-05-22T08:22:09.244" v="56" actId="20577"/>
          <ac:spMkLst>
            <pc:docMk/>
            <pc:sldMk cId="2096996267" sldId="256"/>
            <ac:spMk id="5" creationId="{08D89F96-7074-3344-9FBC-5C696D642E82}"/>
          </ac:spMkLst>
        </pc:spChg>
      </pc:sldChg>
      <pc:sldChg chg="addSp delSp modSp mod setBg modClrScheme modAnim chgLayout">
        <pc:chgData name="Marcus Throup" userId="6c2b4cc8-0643-4049-bd0e-e97f8a8c3724" providerId="ADAL" clId="{402540C9-1BC0-4237-8BF4-3582C2206536}" dt="2024-05-22T08:45:57.179" v="519"/>
        <pc:sldMkLst>
          <pc:docMk/>
          <pc:sldMk cId="3097494852" sldId="257"/>
        </pc:sldMkLst>
        <pc:spChg chg="add del mod">
          <ac:chgData name="Marcus Throup" userId="6c2b4cc8-0643-4049-bd0e-e97f8a8c3724" providerId="ADAL" clId="{402540C9-1BC0-4237-8BF4-3582C2206536}" dt="2024-05-22T08:29:52.769" v="262" actId="478"/>
          <ac:spMkLst>
            <pc:docMk/>
            <pc:sldMk cId="3097494852" sldId="257"/>
            <ac:spMk id="2" creationId="{2A0E61FE-AA82-C742-829D-341F1D3A2763}"/>
          </ac:spMkLst>
        </pc:spChg>
        <pc:spChg chg="mod">
          <ac:chgData name="Marcus Throup" userId="6c2b4cc8-0643-4049-bd0e-e97f8a8c3724" providerId="ADAL" clId="{402540C9-1BC0-4237-8BF4-3582C2206536}" dt="2024-05-22T08:23:20.195" v="124" actId="20577"/>
          <ac:spMkLst>
            <pc:docMk/>
            <pc:sldMk cId="3097494852" sldId="257"/>
            <ac:spMk id="3" creationId="{F9D72B52-9269-2F49-AAFA-832B90396DCE}"/>
          </ac:spMkLst>
        </pc:spChg>
        <pc:spChg chg="add del mod ord">
          <ac:chgData name="Marcus Throup" userId="6c2b4cc8-0643-4049-bd0e-e97f8a8c3724" providerId="ADAL" clId="{402540C9-1BC0-4237-8BF4-3582C2206536}" dt="2024-05-22T08:29:58.079" v="263" actId="478"/>
          <ac:spMkLst>
            <pc:docMk/>
            <pc:sldMk cId="3097494852" sldId="257"/>
            <ac:spMk id="7" creationId="{A7EB5F56-1CEC-96AD-B3AF-2ABE7C26B9F4}"/>
          </ac:spMkLst>
        </pc:spChg>
        <pc:spChg chg="add mod ord">
          <ac:chgData name="Marcus Throup" userId="6c2b4cc8-0643-4049-bd0e-e97f8a8c3724" providerId="ADAL" clId="{402540C9-1BC0-4237-8BF4-3582C2206536}" dt="2024-05-22T08:44:49.428" v="513" actId="5793"/>
          <ac:spMkLst>
            <pc:docMk/>
            <pc:sldMk cId="3097494852" sldId="257"/>
            <ac:spMk id="8" creationId="{F50E7791-BEEE-6F94-D0C5-99F958867124}"/>
          </ac:spMkLst>
        </pc:spChg>
        <pc:spChg chg="add del">
          <ac:chgData name="Marcus Throup" userId="6c2b4cc8-0643-4049-bd0e-e97f8a8c3724" providerId="ADAL" clId="{402540C9-1BC0-4237-8BF4-3582C2206536}" dt="2024-05-22T08:24:16.882" v="128" actId="26606"/>
          <ac:spMkLst>
            <pc:docMk/>
            <pc:sldMk cId="3097494852" sldId="257"/>
            <ac:spMk id="9" creationId="{C1DD1A8A-57D5-4A81-AD04-532B043C5611}"/>
          </ac:spMkLst>
        </pc:spChg>
        <pc:spChg chg="add del mod ord">
          <ac:chgData name="Marcus Throup" userId="6c2b4cc8-0643-4049-bd0e-e97f8a8c3724" providerId="ADAL" clId="{402540C9-1BC0-4237-8BF4-3582C2206536}" dt="2024-05-22T08:44:52.404" v="514" actId="478"/>
          <ac:spMkLst>
            <pc:docMk/>
            <pc:sldMk cId="3097494852" sldId="257"/>
            <ac:spMk id="10" creationId="{D7AD434B-6F6F-9AF2-3322-17D5A1CCB4F6}"/>
          </ac:spMkLst>
        </pc:spChg>
        <pc:spChg chg="add del">
          <ac:chgData name="Marcus Throup" userId="6c2b4cc8-0643-4049-bd0e-e97f8a8c3724" providerId="ADAL" clId="{402540C9-1BC0-4237-8BF4-3582C2206536}" dt="2024-05-22T08:24:16.882" v="128" actId="26606"/>
          <ac:spMkLst>
            <pc:docMk/>
            <pc:sldMk cId="3097494852" sldId="257"/>
            <ac:spMk id="11" creationId="{007891EC-4501-44ED-A8C8-B11B6DB767AB}"/>
          </ac:spMkLst>
        </pc:spChg>
        <pc:spChg chg="add mod ord">
          <ac:chgData name="Marcus Throup" userId="6c2b4cc8-0643-4049-bd0e-e97f8a8c3724" providerId="ADAL" clId="{402540C9-1BC0-4237-8BF4-3582C2206536}" dt="2024-05-22T08:44:29.882" v="507"/>
          <ac:spMkLst>
            <pc:docMk/>
            <pc:sldMk cId="3097494852" sldId="257"/>
            <ac:spMk id="12" creationId="{9D2C0572-6846-B994-82BC-E588E720FAC8}"/>
          </ac:spMkLst>
        </pc:spChg>
        <pc:spChg chg="add mod ord">
          <ac:chgData name="Marcus Throup" userId="6c2b4cc8-0643-4049-bd0e-e97f8a8c3724" providerId="ADAL" clId="{402540C9-1BC0-4237-8BF4-3582C2206536}" dt="2024-05-22T08:44:37.191" v="509"/>
          <ac:spMkLst>
            <pc:docMk/>
            <pc:sldMk cId="3097494852" sldId="257"/>
            <ac:spMk id="13" creationId="{F84AFB7F-8364-EAE7-D393-971DA01FAFD1}"/>
          </ac:spMkLst>
        </pc:spChg>
        <pc:spChg chg="add mod ord">
          <ac:chgData name="Marcus Throup" userId="6c2b4cc8-0643-4049-bd0e-e97f8a8c3724" providerId="ADAL" clId="{402540C9-1BC0-4237-8BF4-3582C2206536}" dt="2024-05-22T08:44:59.669" v="515" actId="5793"/>
          <ac:spMkLst>
            <pc:docMk/>
            <pc:sldMk cId="3097494852" sldId="257"/>
            <ac:spMk id="14" creationId="{2DBAD38E-CC8C-FCD4-8D81-D1E417EAC30E}"/>
          </ac:spMkLst>
        </pc:spChg>
        <pc:picChg chg="add del">
          <ac:chgData name="Marcus Throup" userId="6c2b4cc8-0643-4049-bd0e-e97f8a8c3724" providerId="ADAL" clId="{402540C9-1BC0-4237-8BF4-3582C2206536}" dt="2024-05-22T08:23:46.268" v="126" actId="22"/>
          <ac:picMkLst>
            <pc:docMk/>
            <pc:sldMk cId="3097494852" sldId="257"/>
            <ac:picMk id="5" creationId="{03EEB26E-7D31-3B19-B5B4-AA067B0D633D}"/>
          </ac:picMkLst>
        </pc:picChg>
        <pc:picChg chg="add del">
          <ac:chgData name="Marcus Throup" userId="6c2b4cc8-0643-4049-bd0e-e97f8a8c3724" providerId="ADAL" clId="{402540C9-1BC0-4237-8BF4-3582C2206536}" dt="2024-05-22T08:24:16.882" v="128" actId="26606"/>
          <ac:picMkLst>
            <pc:docMk/>
            <pc:sldMk cId="3097494852" sldId="257"/>
            <ac:picMk id="6" creationId="{0DA82B4E-A5EF-5FF3-73B5-023CD01CBC78}"/>
          </ac:picMkLst>
        </pc:picChg>
      </pc:sldChg>
      <pc:sldChg chg="del">
        <pc:chgData name="Marcus Throup" userId="6c2b4cc8-0643-4049-bd0e-e97f8a8c3724" providerId="ADAL" clId="{402540C9-1BC0-4237-8BF4-3582C2206536}" dt="2024-05-22T09:27:44.114" v="1035" actId="47"/>
        <pc:sldMkLst>
          <pc:docMk/>
          <pc:sldMk cId="363036354" sldId="261"/>
        </pc:sldMkLst>
      </pc:sldChg>
      <pc:sldChg chg="addSp delSp modSp add mod setBg setClrOvrMap">
        <pc:chgData name="Marcus Throup" userId="6c2b4cc8-0643-4049-bd0e-e97f8a8c3724" providerId="ADAL" clId="{402540C9-1BC0-4237-8BF4-3582C2206536}" dt="2024-05-22T08:27:00.103" v="139" actId="26606"/>
        <pc:sldMkLst>
          <pc:docMk/>
          <pc:sldMk cId="1158257818" sldId="262"/>
        </pc:sldMkLst>
        <pc:spChg chg="mod">
          <ac:chgData name="Marcus Throup" userId="6c2b4cc8-0643-4049-bd0e-e97f8a8c3724" providerId="ADAL" clId="{402540C9-1BC0-4237-8BF4-3582C2206536}" dt="2024-05-22T08:26:17.096" v="135" actId="20577"/>
          <ac:spMkLst>
            <pc:docMk/>
            <pc:sldMk cId="1158257818" sldId="262"/>
            <ac:spMk id="2" creationId="{2A0E61FE-AA82-C742-829D-341F1D3A2763}"/>
          </ac:spMkLst>
        </pc:spChg>
        <pc:spChg chg="mod">
          <ac:chgData name="Marcus Throup" userId="6c2b4cc8-0643-4049-bd0e-e97f8a8c3724" providerId="ADAL" clId="{402540C9-1BC0-4237-8BF4-3582C2206536}" dt="2024-05-22T08:25:37.732" v="129" actId="20577"/>
          <ac:spMkLst>
            <pc:docMk/>
            <pc:sldMk cId="1158257818" sldId="262"/>
            <ac:spMk id="3" creationId="{F9D72B52-9269-2F49-AAFA-832B90396DCE}"/>
          </ac:spMkLst>
        </pc:spChg>
        <pc:spChg chg="add del">
          <ac:chgData name="Marcus Throup" userId="6c2b4cc8-0643-4049-bd0e-e97f8a8c3724" providerId="ADAL" clId="{402540C9-1BC0-4237-8BF4-3582C2206536}" dt="2024-05-22T08:26:33.177" v="138" actId="26606"/>
          <ac:spMkLst>
            <pc:docMk/>
            <pc:sldMk cId="1158257818" sldId="262"/>
            <ac:spMk id="10" creationId="{71B2258F-86CA-4D4D-8270-BC05FCDEBFB3}"/>
          </ac:spMkLst>
        </pc:spChg>
        <pc:spChg chg="add del">
          <ac:chgData name="Marcus Throup" userId="6c2b4cc8-0643-4049-bd0e-e97f8a8c3724" providerId="ADAL" clId="{402540C9-1BC0-4237-8BF4-3582C2206536}" dt="2024-05-22T08:26:33.122" v="137" actId="26606"/>
          <ac:spMkLst>
            <pc:docMk/>
            <pc:sldMk cId="1158257818" sldId="262"/>
            <ac:spMk id="15" creationId="{C83A5C14-ED91-4CD1-809E-D29FF97C9AF5}"/>
          </ac:spMkLst>
        </pc:spChg>
        <pc:spChg chg="add del">
          <ac:chgData name="Marcus Throup" userId="6c2b4cc8-0643-4049-bd0e-e97f8a8c3724" providerId="ADAL" clId="{402540C9-1BC0-4237-8BF4-3582C2206536}" dt="2024-05-22T08:26:33.122" v="137" actId="26606"/>
          <ac:spMkLst>
            <pc:docMk/>
            <pc:sldMk cId="1158257818" sldId="262"/>
            <ac:spMk id="17" creationId="{56065185-5C34-4F86-AA96-AA4D065B0EF4}"/>
          </ac:spMkLst>
        </pc:spChg>
        <pc:spChg chg="add del">
          <ac:chgData name="Marcus Throup" userId="6c2b4cc8-0643-4049-bd0e-e97f8a8c3724" providerId="ADAL" clId="{402540C9-1BC0-4237-8BF4-3582C2206536}" dt="2024-05-22T08:27:00.103" v="139" actId="26606"/>
          <ac:spMkLst>
            <pc:docMk/>
            <pc:sldMk cId="1158257818" sldId="262"/>
            <ac:spMk id="19" creationId="{42A4FC2C-047E-45A5-965D-8E1E3BF09BC6}"/>
          </ac:spMkLst>
        </pc:spChg>
        <pc:spChg chg="add">
          <ac:chgData name="Marcus Throup" userId="6c2b4cc8-0643-4049-bd0e-e97f8a8c3724" providerId="ADAL" clId="{402540C9-1BC0-4237-8BF4-3582C2206536}" dt="2024-05-22T08:27:00.103" v="139" actId="26606"/>
          <ac:spMkLst>
            <pc:docMk/>
            <pc:sldMk cId="1158257818" sldId="262"/>
            <ac:spMk id="24" creationId="{AB8C311F-7253-4AED-9701-7FC0708C41C7}"/>
          </ac:spMkLst>
        </pc:spChg>
        <pc:spChg chg="add">
          <ac:chgData name="Marcus Throup" userId="6c2b4cc8-0643-4049-bd0e-e97f8a8c3724" providerId="ADAL" clId="{402540C9-1BC0-4237-8BF4-3582C2206536}" dt="2024-05-22T08:27:00.103" v="139" actId="26606"/>
          <ac:spMkLst>
            <pc:docMk/>
            <pc:sldMk cId="1158257818" sldId="262"/>
            <ac:spMk id="26" creationId="{E2384209-CB15-4CDF-9D31-C44FD9A3F20D}"/>
          </ac:spMkLst>
        </pc:spChg>
        <pc:spChg chg="add">
          <ac:chgData name="Marcus Throup" userId="6c2b4cc8-0643-4049-bd0e-e97f8a8c3724" providerId="ADAL" clId="{402540C9-1BC0-4237-8BF4-3582C2206536}" dt="2024-05-22T08:27:00.103" v="139" actId="26606"/>
          <ac:spMkLst>
            <pc:docMk/>
            <pc:sldMk cId="1158257818" sldId="262"/>
            <ac:spMk id="28" creationId="{2633B3B5-CC90-43F0-8714-D31D1F3F0209}"/>
          </ac:spMkLst>
        </pc:spChg>
        <pc:spChg chg="add">
          <ac:chgData name="Marcus Throup" userId="6c2b4cc8-0643-4049-bd0e-e97f8a8c3724" providerId="ADAL" clId="{402540C9-1BC0-4237-8BF4-3582C2206536}" dt="2024-05-22T08:27:00.103" v="139" actId="26606"/>
          <ac:spMkLst>
            <pc:docMk/>
            <pc:sldMk cId="1158257818" sldId="262"/>
            <ac:spMk id="30" creationId="{A8D57A06-A426-446D-B02C-A2DC6B62E45E}"/>
          </ac:spMkLst>
        </pc:spChg>
        <pc:picChg chg="add mod ord">
          <ac:chgData name="Marcus Throup" userId="6c2b4cc8-0643-4049-bd0e-e97f8a8c3724" providerId="ADAL" clId="{402540C9-1BC0-4237-8BF4-3582C2206536}" dt="2024-05-22T08:27:00.103" v="139" actId="26606"/>
          <ac:picMkLst>
            <pc:docMk/>
            <pc:sldMk cId="1158257818" sldId="262"/>
            <ac:picMk id="5" creationId="{79B55696-C675-413E-608C-B7BAB33C9331}"/>
          </ac:picMkLst>
        </pc:picChg>
      </pc:sldChg>
      <pc:sldChg chg="addSp delSp modSp add mod ord modClrScheme chgLayout">
        <pc:chgData name="Marcus Throup" userId="6c2b4cc8-0643-4049-bd0e-e97f8a8c3724" providerId="ADAL" clId="{402540C9-1BC0-4237-8BF4-3582C2206536}" dt="2024-05-22T09:31:07.991" v="1102" actId="122"/>
        <pc:sldMkLst>
          <pc:docMk/>
          <pc:sldMk cId="2421966689" sldId="263"/>
        </pc:sldMkLst>
        <pc:spChg chg="mod">
          <ac:chgData name="Marcus Throup" userId="6c2b4cc8-0643-4049-bd0e-e97f8a8c3724" providerId="ADAL" clId="{402540C9-1BC0-4237-8BF4-3582C2206536}" dt="2024-05-22T09:31:07.991" v="1102" actId="122"/>
          <ac:spMkLst>
            <pc:docMk/>
            <pc:sldMk cId="2421966689" sldId="263"/>
            <ac:spMk id="2" creationId="{2A0E61FE-AA82-C742-829D-341F1D3A2763}"/>
          </ac:spMkLst>
        </pc:spChg>
        <pc:spChg chg="add del mod ord">
          <ac:chgData name="Marcus Throup" userId="6c2b4cc8-0643-4049-bd0e-e97f8a8c3724" providerId="ADAL" clId="{402540C9-1BC0-4237-8BF4-3582C2206536}" dt="2024-05-22T08:30:36.944" v="267" actId="478"/>
          <ac:spMkLst>
            <pc:docMk/>
            <pc:sldMk cId="2421966689" sldId="263"/>
            <ac:spMk id="4" creationId="{80C93849-5596-A43A-738A-06DA7170326F}"/>
          </ac:spMkLst>
        </pc:spChg>
        <pc:spChg chg="add mod ord">
          <ac:chgData name="Marcus Throup" userId="6c2b4cc8-0643-4049-bd0e-e97f8a8c3724" providerId="ADAL" clId="{402540C9-1BC0-4237-8BF4-3582C2206536}" dt="2024-05-22T08:31:53.225" v="275" actId="255"/>
          <ac:spMkLst>
            <pc:docMk/>
            <pc:sldMk cId="2421966689" sldId="263"/>
            <ac:spMk id="5" creationId="{7D192DB6-A01C-E0D0-766A-82BEACC73DD1}"/>
          </ac:spMkLst>
        </pc:spChg>
      </pc:sldChg>
      <pc:sldChg chg="addSp delSp modSp add mod">
        <pc:chgData name="Marcus Throup" userId="6c2b4cc8-0643-4049-bd0e-e97f8a8c3724" providerId="ADAL" clId="{402540C9-1BC0-4237-8BF4-3582C2206536}" dt="2024-05-22T08:42:06.768" v="384" actId="14100"/>
        <pc:sldMkLst>
          <pc:docMk/>
          <pc:sldMk cId="550131674" sldId="264"/>
        </pc:sldMkLst>
        <pc:spChg chg="mod">
          <ac:chgData name="Marcus Throup" userId="6c2b4cc8-0643-4049-bd0e-e97f8a8c3724" providerId="ADAL" clId="{402540C9-1BC0-4237-8BF4-3582C2206536}" dt="2024-05-22T08:34:22.177" v="379" actId="20577"/>
          <ac:spMkLst>
            <pc:docMk/>
            <pc:sldMk cId="550131674" sldId="264"/>
            <ac:spMk id="2" creationId="{2A0E61FE-AA82-C742-829D-341F1D3A2763}"/>
          </ac:spMkLst>
        </pc:spChg>
        <pc:spChg chg="del mod">
          <ac:chgData name="Marcus Throup" userId="6c2b4cc8-0643-4049-bd0e-e97f8a8c3724" providerId="ADAL" clId="{402540C9-1BC0-4237-8BF4-3582C2206536}" dt="2024-05-22T08:41:49.744" v="380"/>
          <ac:spMkLst>
            <pc:docMk/>
            <pc:sldMk cId="550131674" sldId="264"/>
            <ac:spMk id="5" creationId="{7D192DB6-A01C-E0D0-766A-82BEACC73DD1}"/>
          </ac:spMkLst>
        </pc:spChg>
        <pc:picChg chg="add mod">
          <ac:chgData name="Marcus Throup" userId="6c2b4cc8-0643-4049-bd0e-e97f8a8c3724" providerId="ADAL" clId="{402540C9-1BC0-4237-8BF4-3582C2206536}" dt="2024-05-22T08:42:06.768" v="384" actId="14100"/>
          <ac:picMkLst>
            <pc:docMk/>
            <pc:sldMk cId="550131674" sldId="264"/>
            <ac:picMk id="4" creationId="{542FD0BC-0290-A494-51E5-DDB0497D8C8B}"/>
          </ac:picMkLst>
        </pc:picChg>
      </pc:sldChg>
      <pc:sldChg chg="modSp add mod ord">
        <pc:chgData name="Marcus Throup" userId="6c2b4cc8-0643-4049-bd0e-e97f8a8c3724" providerId="ADAL" clId="{402540C9-1BC0-4237-8BF4-3582C2206536}" dt="2024-05-22T08:43:53.379" v="504" actId="20577"/>
        <pc:sldMkLst>
          <pc:docMk/>
          <pc:sldMk cId="3088472085" sldId="265"/>
        </pc:sldMkLst>
        <pc:spChg chg="mod">
          <ac:chgData name="Marcus Throup" userId="6c2b4cc8-0643-4049-bd0e-e97f8a8c3724" providerId="ADAL" clId="{402540C9-1BC0-4237-8BF4-3582C2206536}" dt="2024-05-22T08:43:02.496" v="492" actId="122"/>
          <ac:spMkLst>
            <pc:docMk/>
            <pc:sldMk cId="3088472085" sldId="265"/>
            <ac:spMk id="2" creationId="{2A0E61FE-AA82-C742-829D-341F1D3A2763}"/>
          </ac:spMkLst>
        </pc:spChg>
        <pc:spChg chg="mod">
          <ac:chgData name="Marcus Throup" userId="6c2b4cc8-0643-4049-bd0e-e97f8a8c3724" providerId="ADAL" clId="{402540C9-1BC0-4237-8BF4-3582C2206536}" dt="2024-05-22T08:43:53.379" v="504" actId="20577"/>
          <ac:spMkLst>
            <pc:docMk/>
            <pc:sldMk cId="3088472085" sldId="265"/>
            <ac:spMk id="5" creationId="{7D192DB6-A01C-E0D0-766A-82BEACC73DD1}"/>
          </ac:spMkLst>
        </pc:spChg>
      </pc:sldChg>
      <pc:sldChg chg="modSp new mod modAnim">
        <pc:chgData name="Marcus Throup" userId="6c2b4cc8-0643-4049-bd0e-e97f8a8c3724" providerId="ADAL" clId="{402540C9-1BC0-4237-8BF4-3582C2206536}" dt="2024-05-22T09:14:17.320" v="916" actId="20577"/>
        <pc:sldMkLst>
          <pc:docMk/>
          <pc:sldMk cId="2849016261" sldId="266"/>
        </pc:sldMkLst>
        <pc:spChg chg="mod">
          <ac:chgData name="Marcus Throup" userId="6c2b4cc8-0643-4049-bd0e-e97f8a8c3724" providerId="ADAL" clId="{402540C9-1BC0-4237-8BF4-3582C2206536}" dt="2024-05-22T09:10:41.414" v="660" actId="14100"/>
          <ac:spMkLst>
            <pc:docMk/>
            <pc:sldMk cId="2849016261" sldId="266"/>
            <ac:spMk id="2" creationId="{7B9080BB-FAA7-53BD-1327-509A35587C0C}"/>
          </ac:spMkLst>
        </pc:spChg>
        <pc:spChg chg="mod">
          <ac:chgData name="Marcus Throup" userId="6c2b4cc8-0643-4049-bd0e-e97f8a8c3724" providerId="ADAL" clId="{402540C9-1BC0-4237-8BF4-3582C2206536}" dt="2024-05-22T09:14:17.320" v="916" actId="20577"/>
          <ac:spMkLst>
            <pc:docMk/>
            <pc:sldMk cId="2849016261" sldId="266"/>
            <ac:spMk id="3" creationId="{F810759D-C72E-0CCE-E56E-A3686E06CFC2}"/>
          </ac:spMkLst>
        </pc:spChg>
      </pc:sldChg>
      <pc:sldChg chg="addSp delSp modSp new mod setBg">
        <pc:chgData name="Marcus Throup" userId="6c2b4cc8-0643-4049-bd0e-e97f8a8c3724" providerId="ADAL" clId="{402540C9-1BC0-4237-8BF4-3582C2206536}" dt="2024-05-22T09:25:51.029" v="1034" actId="26606"/>
        <pc:sldMkLst>
          <pc:docMk/>
          <pc:sldMk cId="3934673193" sldId="267"/>
        </pc:sldMkLst>
        <pc:spChg chg="mod ord">
          <ac:chgData name="Marcus Throup" userId="6c2b4cc8-0643-4049-bd0e-e97f8a8c3724" providerId="ADAL" clId="{402540C9-1BC0-4237-8BF4-3582C2206536}" dt="2024-05-22T09:25:51.029" v="1034" actId="26606"/>
          <ac:spMkLst>
            <pc:docMk/>
            <pc:sldMk cId="3934673193" sldId="267"/>
            <ac:spMk id="2" creationId="{7A2791FC-DA8F-9901-A8BB-EC0C244D99EA}"/>
          </ac:spMkLst>
        </pc:spChg>
        <pc:spChg chg="del">
          <ac:chgData name="Marcus Throup" userId="6c2b4cc8-0643-4049-bd0e-e97f8a8c3724" providerId="ADAL" clId="{402540C9-1BC0-4237-8BF4-3582C2206536}" dt="2024-05-22T09:24:46.836" v="1027"/>
          <ac:spMkLst>
            <pc:docMk/>
            <pc:sldMk cId="3934673193" sldId="267"/>
            <ac:spMk id="3" creationId="{C7C85CDA-5887-E6C7-4846-5B0A703491A6}"/>
          </ac:spMkLst>
        </pc:spChg>
        <pc:spChg chg="add del mod">
          <ac:chgData name="Marcus Throup" userId="6c2b4cc8-0643-4049-bd0e-e97f8a8c3724" providerId="ADAL" clId="{402540C9-1BC0-4237-8BF4-3582C2206536}" dt="2024-05-22T09:25:51.029" v="1034" actId="26606"/>
          <ac:spMkLst>
            <pc:docMk/>
            <pc:sldMk cId="3934673193" sldId="267"/>
            <ac:spMk id="6" creationId="{4A6A3BE3-B65D-C7C6-7CA9-AE84F5C407B8}"/>
          </ac:spMkLst>
        </pc:spChg>
        <pc:spChg chg="add">
          <ac:chgData name="Marcus Throup" userId="6c2b4cc8-0643-4049-bd0e-e97f8a8c3724" providerId="ADAL" clId="{402540C9-1BC0-4237-8BF4-3582C2206536}" dt="2024-05-22T09:25:51.029" v="1034" actId="26606"/>
          <ac:spMkLst>
            <pc:docMk/>
            <pc:sldMk cId="3934673193" sldId="267"/>
            <ac:spMk id="1031" creationId="{9203DE33-2CD4-4CA8-9AF3-37C3B65133B0}"/>
          </ac:spMkLst>
        </pc:spChg>
        <pc:spChg chg="add">
          <ac:chgData name="Marcus Throup" userId="6c2b4cc8-0643-4049-bd0e-e97f8a8c3724" providerId="ADAL" clId="{402540C9-1BC0-4237-8BF4-3582C2206536}" dt="2024-05-22T09:25:51.029" v="1034" actId="26606"/>
          <ac:spMkLst>
            <pc:docMk/>
            <pc:sldMk cId="3934673193" sldId="267"/>
            <ac:spMk id="1033" creationId="{0AF57B88-1D4C-41FA-A761-EC1DD10C35CB}"/>
          </ac:spMkLst>
        </pc:spChg>
        <pc:spChg chg="add">
          <ac:chgData name="Marcus Throup" userId="6c2b4cc8-0643-4049-bd0e-e97f8a8c3724" providerId="ADAL" clId="{402540C9-1BC0-4237-8BF4-3582C2206536}" dt="2024-05-22T09:25:51.029" v="1034" actId="26606"/>
          <ac:spMkLst>
            <pc:docMk/>
            <pc:sldMk cId="3934673193" sldId="267"/>
            <ac:spMk id="1035" creationId="{D2548F45-5164-4ABB-8212-7F293FDED8D4}"/>
          </ac:spMkLst>
        </pc:spChg>
        <pc:spChg chg="add">
          <ac:chgData name="Marcus Throup" userId="6c2b4cc8-0643-4049-bd0e-e97f8a8c3724" providerId="ADAL" clId="{402540C9-1BC0-4237-8BF4-3582C2206536}" dt="2024-05-22T09:25:51.029" v="1034" actId="26606"/>
          <ac:spMkLst>
            <pc:docMk/>
            <pc:sldMk cId="3934673193" sldId="267"/>
            <ac:spMk id="1037" creationId="{5E81CCFB-7BEF-4186-86FB-D09450B4D02D}"/>
          </ac:spMkLst>
        </pc:spChg>
        <pc:picChg chg="add del mod">
          <ac:chgData name="Marcus Throup" userId="6c2b4cc8-0643-4049-bd0e-e97f8a8c3724" providerId="ADAL" clId="{402540C9-1BC0-4237-8BF4-3582C2206536}" dt="2024-05-22T09:25:00.250" v="1029" actId="478"/>
          <ac:picMkLst>
            <pc:docMk/>
            <pc:sldMk cId="3934673193" sldId="267"/>
            <ac:picMk id="4" creationId="{7E21884A-9026-2DAD-13CF-520DACE115A4}"/>
          </ac:picMkLst>
        </pc:picChg>
        <pc:picChg chg="add mod">
          <ac:chgData name="Marcus Throup" userId="6c2b4cc8-0643-4049-bd0e-e97f8a8c3724" providerId="ADAL" clId="{402540C9-1BC0-4237-8BF4-3582C2206536}" dt="2024-05-22T09:25:51.029" v="1034" actId="26606"/>
          <ac:picMkLst>
            <pc:docMk/>
            <pc:sldMk cId="3934673193" sldId="267"/>
            <ac:picMk id="1026" creationId="{16E7D20E-7EAD-63EC-0825-18EABAB3F144}"/>
          </ac:picMkLst>
        </pc:picChg>
      </pc:sldChg>
      <pc:sldChg chg="addSp delSp modSp new mod">
        <pc:chgData name="Marcus Throup" userId="6c2b4cc8-0643-4049-bd0e-e97f8a8c3724" providerId="ADAL" clId="{402540C9-1BC0-4237-8BF4-3582C2206536}" dt="2024-05-22T09:32:39.130" v="1103"/>
        <pc:sldMkLst>
          <pc:docMk/>
          <pc:sldMk cId="1496731433" sldId="268"/>
        </pc:sldMkLst>
        <pc:spChg chg="mod">
          <ac:chgData name="Marcus Throup" userId="6c2b4cc8-0643-4049-bd0e-e97f8a8c3724" providerId="ADAL" clId="{402540C9-1BC0-4237-8BF4-3582C2206536}" dt="2024-05-22T09:29:20.426" v="1097" actId="14100"/>
          <ac:spMkLst>
            <pc:docMk/>
            <pc:sldMk cId="1496731433" sldId="268"/>
            <ac:spMk id="2" creationId="{A4E1AE32-2EFC-0E63-6838-16E7BD2B8424}"/>
          </ac:spMkLst>
        </pc:spChg>
        <pc:spChg chg="del">
          <ac:chgData name="Marcus Throup" userId="6c2b4cc8-0643-4049-bd0e-e97f8a8c3724" providerId="ADAL" clId="{402540C9-1BC0-4237-8BF4-3582C2206536}" dt="2024-05-22T09:32:39.130" v="1103"/>
          <ac:spMkLst>
            <pc:docMk/>
            <pc:sldMk cId="1496731433" sldId="268"/>
            <ac:spMk id="3" creationId="{1CC19549-5D06-671C-C812-C10BCD86F662}"/>
          </ac:spMkLst>
        </pc:spChg>
        <pc:picChg chg="add mod">
          <ac:chgData name="Marcus Throup" userId="6c2b4cc8-0643-4049-bd0e-e97f8a8c3724" providerId="ADAL" clId="{402540C9-1BC0-4237-8BF4-3582C2206536}" dt="2024-05-22T09:32:39.130" v="1103"/>
          <ac:picMkLst>
            <pc:docMk/>
            <pc:sldMk cId="1496731433" sldId="268"/>
            <ac:picMk id="4" creationId="{AC9E5DA0-7144-F154-021A-533F7A56C56C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034BF1-BCDD-2147-87FF-6A194034E0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99D2D6-33CB-F543-AE74-5FF70E2D90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E98D54-A24E-704A-B16B-58836A0C9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B8D750-F714-F140-81E6-515A24EBF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F42150-449B-DC47-B1B7-F8BE4EAED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629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84BC8-080D-1A47-83C8-D0ADFE181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453D01-FA76-834F-87D8-5E5971A9B8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DC2126-15B9-1A43-9651-F223AB210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5138AC-8071-4B4D-95E3-B5CA074470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40A5AC-FF28-C24D-B25C-2C028D546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697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5A4215-DDA6-7345-B638-B736A950AD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F527E6-07F2-DF47-9553-E3AE4CB1FE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472BC7-2B19-1C43-83B7-DDA9D07E4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356EA9-D3B3-B047-B64B-6CE36C530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9D6809-ABB1-6345-9C08-6D9422F8D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1270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6F49AC-1886-F826-53A1-CC8DAC0ABA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65F1E7-D68E-6334-7FDF-3DBD99AFC6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799F3-EE2B-47CB-ECDF-2404C2F31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1F8F7-8E70-C0FB-F88D-1AF07A3E3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B768D3-4499-7C89-413A-F3CF467F8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8767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A2474-0BEB-05D8-45AB-7A86702EA7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ED487E-E611-06A9-0369-172D4B13BF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F09A8D-9570-4135-629A-387F3234E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1D13BA-A341-7022-02CE-3CACE0EA7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ED9F6-DCB3-0A9C-14D6-1A0086ABB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1195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6C909-A5AF-337A-FC70-19A11BFD6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D3F6D8-A6F2-03B4-A487-64ADDAC689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7908B8-33C3-88AF-6955-8EF455655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112590-23C9-5C9F-30BE-73F5A0ED0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87E33B-0555-D26A-2229-795B36D3D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0580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E881B-D134-ECDA-F080-20E910EF3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D63DC1-2899-827A-7002-18F6C5C4C8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0453C8-B0BD-38E6-D6A3-D4FF815D19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240447-3A48-2EE9-8D68-E446F8F7B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8F0964-4170-4E11-5B16-DBE9376B8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549AAF-C7C7-0E27-8F35-69517738A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7582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3B5D2-6ACA-A942-CA3A-02E4EE7D5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B537E2-159B-AC0A-511F-1EF862230A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B491C1-3DED-5FAF-B5A7-C25921C043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D0E262-080F-DA98-D05C-2FB1735C31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631E59-7BCD-79B1-50A7-9998523A0F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8119AC-81FC-9F05-0664-753B0D4B2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823CCA-C4A3-7C5E-0A22-B7F5BB1B9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7D1FEF-C6BB-505B-A89A-E90C859E3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9784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0A91B-C4D5-3835-75B8-52E68F1BF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1302B3-D534-A857-B84C-E8BF58466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E90F64-04A1-25B9-53E0-88FFC690B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FF0148-94B4-BEFB-3F09-505452BA0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9649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BA330E-0CBD-9C59-C524-32F87F5F3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68194F-4DAD-E05B-5C1A-90BA85FBD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C9A59F-C8A3-1554-1209-EFDB4012C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1028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C8C6F-D5CC-E914-4447-C967436D3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FFE698-49F7-FF94-C4FC-E674FEE5B8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D0977D-E9C8-A1C3-CA9F-E734233C52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8B2000-47B6-80C8-B826-70059648A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8C77B8-6426-3128-4C24-DEEBE3208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CDA858-A6A3-58F7-1082-15428DEEE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600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756DEB-A353-0744-A0FB-AF6D5278B8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1B9DD3-93C3-C243-B8CF-0226D0B776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354234-82EE-0245-BAF3-493B1CE0A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C438D-2B68-FB4F-860B-DC40B4F7B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6C9D26-BD22-C348-9F8B-A60479ABA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0960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FEF13-29FF-05EB-6245-BFD8ED72A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40075D-3046-DBB6-4F85-F436E674C8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E47CCD-2D73-44FC-9234-81DDA8030E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0FEAA2-3D97-729F-05A8-5D2234D7B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B78440-CDC2-DFEA-2708-0B43BC65E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CE7825-19DA-AEF1-EF48-01B0483A9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3329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FC57F9-1BA8-01C5-BFCC-FC13AA787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38C2D5-FF24-A857-1A6E-446B2E09F5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3772D6-4EC6-8973-216E-DCF8F0685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C0A367-84D6-A7C1-A71E-F46F2CDAF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535E2A-B16C-5B0D-371B-506CA028F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0551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3BF28C-6F98-7F3B-DBED-260B5AB9D6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28F280-BC68-D8A4-6F2B-095FB1C0ED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9415F8-5E9C-2AFF-EA90-384EFA821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2A9D42-D3DC-8CAE-E1D8-C0D3E66FE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2A623D-B36B-AF96-CC85-B14DC164D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479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CA6DAD-9DE4-B948-BD8F-FDC8396C3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312A3A-C3B7-F240-A01D-6AFD46DABF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5984A8-8243-F14A-B4EB-490E739E7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E234F5-339F-AA49-9ED3-F588FBE35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CEE43C-3E00-DE40-9898-AB87E3F76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656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2B1B7-82A1-6D42-AC4C-F27500687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A5F4F0-417E-7A43-BC3A-28F8FE6D8A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39D6B3-0578-7141-8567-2C98C4DD17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C04154-F99B-AA47-B20C-5B9A99829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875E6-29FD-9D4A-ABC3-FB57A536F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65E079-0A1A-A748-B134-AB662FA3A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777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AF44F6-EE07-2041-AE94-E857D973DB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D5B786-A07F-FC49-9A3E-DF700E0C44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B4BB28-5045-6D40-85C5-987CCEFDD7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E18A16-B3BA-4E47-8E76-9FA166C740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DBDC33-DAF9-CA43-A3E4-BF57FC4925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A52DA0A-9D8E-DA4A-88EE-EAE097C61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CF9417-E166-734F-90E0-293F9A53D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E18ADE8-E1B8-2B48-8C40-252775F6B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891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93563-4DD2-C74C-BCCC-377FCB335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C0ACE6-4E11-EA4C-A2CA-E1D0FFE75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1944CC-EC04-5348-B65A-34DD8451D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0990CD-B1BB-B94F-A04B-965A3152F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088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CDF541-5E42-B24B-8AB7-43D1CC0AD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AF4CA1-3B03-114F-8F7D-836EB5B71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8EEA2B-23F7-DF4F-B5BD-C78694776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883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22293-FE92-7F44-A95E-8F2983B57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5178F4-1D05-924F-BF70-EEB01CED9F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6B44D8-15A3-804D-B618-8645BFC9BC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A9711E-15E1-0641-A542-493B4E65F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C0A4DA-1852-6341-8289-151FC6A0C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D7CA73-9EC0-5548-80D0-023B33D11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97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7B26BE-0979-C34D-A86D-C06E494FF2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AB9E34F-8C65-8649-91FD-5269C8CA46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14DA53-B785-E04E-9422-1E8CF87FD9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BB737D-D5F6-1446-A1B6-F2FD2BD5B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F61840-6F30-804B-88B1-F21EDC294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A30378-E7CD-4F42-A5F4-2A7824B13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72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C6CAAB-7B55-F345-A246-B0CB43882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5C07C0-1CF1-B147-AF72-7FA8FF3C2B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3D7B7E-8910-A04E-9028-1A034D81E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A06A12-3D1E-1D43-B68C-C3FEEC56BC03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C70570-07B8-8C41-BDA3-F56CCBF071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7CBD28-066C-0946-A258-4C0D018D34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769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109B2F-DD6D-2B55-B55C-B57F99207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51EADB-B459-58D4-D676-FC66E2111C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3E532A-23B7-C185-5820-F3EB978704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5CD24E-1C80-EC4B-9AF9-E2C2B6FA2A88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B3787C-E444-6012-88F7-0E23859410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F27C35-71BC-A005-BF78-E8E441EC61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489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 ?><Relationships xmlns="http://schemas.openxmlformats.org/package/2006/relationships"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4E39ABC-DE35-A74C-9C98-0935A0A64F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18385" y="2739796"/>
            <a:ext cx="7965557" cy="784746"/>
          </a:xfrm>
        </p:spPr>
        <p:txBody>
          <a:bodyPr>
            <a:noAutofit/>
          </a:bodyPr>
          <a:lstStyle/>
          <a:p>
            <a:pPr algn="r"/>
            <a:r>
              <a:rPr lang="en-US" sz="42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Where am I headed?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08D89F96-7074-3344-9FBC-5C696D642E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80675" y="3637032"/>
            <a:ext cx="5803267" cy="484599"/>
          </a:xfrm>
        </p:spPr>
        <p:txBody>
          <a:bodyPr/>
          <a:lstStyle/>
          <a:p>
            <a:pPr algn="r"/>
            <a:r>
              <a:rPr lang="en-US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Marcus Throup </a:t>
            </a:r>
          </a:p>
        </p:txBody>
      </p:sp>
    </p:spTree>
    <p:extLst>
      <p:ext uri="{BB962C8B-B14F-4D97-AF65-F5344CB8AC3E}">
        <p14:creationId xmlns:p14="http://schemas.microsoft.com/office/powerpoint/2010/main" val="2096996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61FE-AA82-C742-829D-341F1D3A2763}"/>
              </a:ext>
            </a:extLst>
          </p:cNvPr>
          <p:cNvSpPr txBox="1">
            <a:spLocks/>
          </p:cNvSpPr>
          <p:nvPr/>
        </p:nvSpPr>
        <p:spPr>
          <a:xfrm>
            <a:off x="460587" y="799024"/>
            <a:ext cx="11616266" cy="5172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(1) Finding route… listening out for the Lord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72B52-9269-2F49-AAFA-832B90396DCE}"/>
              </a:ext>
            </a:extLst>
          </p:cNvPr>
          <p:cNvSpPr txBox="1">
            <a:spLocks/>
          </p:cNvSpPr>
          <p:nvPr/>
        </p:nvSpPr>
        <p:spPr>
          <a:xfrm>
            <a:off x="1091380" y="1825625"/>
            <a:ext cx="1026241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9D2C0572-6846-B994-82BC-E588E720FA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DISCERNMENT</a:t>
            </a:r>
            <a:endParaRPr lang="en-GB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50E7791-BEEE-6F94-D0C5-99F95886712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= Working out where I am headed…</a:t>
            </a:r>
          </a:p>
          <a:p>
            <a:pPr marL="0" indent="0">
              <a:buNone/>
            </a:pPr>
            <a:endParaRPr lang="en-GB" dirty="0">
              <a:solidFill>
                <a:schemeClr val="bg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84AFB7F-8364-EAE7-D393-971DA01FAF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b="1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VOCATION</a:t>
            </a:r>
            <a:endParaRPr lang="en-GB" dirty="0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2DBAD38E-CC8C-FCD4-8D81-D1E417EAC30E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= Working out what God is calling me to be and do…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7494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AdjustHandles="1" noChangeArrowheads="1" noChangeAspect="1" noChangeShapeType="1" noEditPoints="1" noGrp="1" noMove="1" noResize="1" noRot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algn="ctr" cap="flat" cmpd="sng" w="12700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algn="ctr" cap="flat" cmpd="sng" w="12700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AdjustHandles="1" noChangeArrowheads="1" noChangeAspect="1" noChangeShapeType="1" noEditPoints="1" noGrp="1" noMove="1" noResize="1" noRot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rot="16200000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AdjustHandles="1" noChangeArrowheads="1" noChangeAspect="1" noChangeShapeType="1" noEditPoints="1" noGrp="1" noMove="1" noResize="1" noRot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rot="10800000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AdjustHandles="1" noChangeArrowheads="1" noChangeAspect="1" noChangeShapeType="1" noEditPoints="1" noGrp="1" noMove="1" noResize="1" noRot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rot="16200000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/>
          </a:p>
        </p:txBody>
      </p:sp>
      <p:pic>
        <p:nvPicPr>
          <p:cNvPr descr="A person and person standing together&#10;&#10;Description automatically generated" id="5" name="Picture 4">
            <a:extLst>
              <a:ext uri="{FF2B5EF4-FFF2-40B4-BE49-F238E27FC236}">
                <a16:creationId xmlns:a16="http://schemas.microsoft.com/office/drawing/2014/main" id="{79B55696-C675-413E-608C-B7BAB33C933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78" t="124"/>
          <a:stretch/>
        </p:blipFill>
        <p:spPr>
          <a:xfrm>
            <a:off x="811861" y="457200"/>
            <a:ext cx="10568278" cy="59436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A0E61FE-AA82-C742-829D-341F1D3A2763}"/>
              </a:ext>
            </a:extLst>
          </p:cNvPr>
          <p:cNvSpPr txBox="1">
            <a:spLocks/>
          </p:cNvSpPr>
          <p:nvPr/>
        </p:nvSpPr>
        <p:spPr>
          <a:xfrm>
            <a:off x="1524000" y="1122362"/>
            <a:ext cx="9144000" cy="2900518"/>
          </a:xfrm>
          <a:prstGeom prst="rect">
            <a:avLst/>
          </a:prstGeom>
        </p:spPr>
        <p:txBody>
          <a:bodyPr anchor="b" bIns="45720" lIns="91440" rIns="91440" rtlCol="0" tIns="45720" vert="horz">
            <a:normAutofit/>
          </a:bodyPr>
          <a:lstStyle>
            <a:lvl1pPr algn="ctr" defTabSz="914400" eaLnBrk="1" hangingPunct="1" latinLnBrk="0" rtl="0">
              <a:lnSpc>
                <a:spcPct val="90000"/>
              </a:lnSpc>
              <a:spcBef>
                <a:spcPct val="0"/>
              </a:spcBef>
              <a:buNone/>
              <a:defRPr kern="1200" sz="6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endParaRPr b="1" dirty="0" lang="en-US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72B52-9269-2F49-AAFA-832B90396DCE}"/>
              </a:ext>
            </a:extLst>
          </p:cNvPr>
          <p:cNvSpPr txBox="1">
            <a:spLocks/>
          </p:cNvSpPr>
          <p:nvPr/>
        </p:nvSpPr>
        <p:spPr>
          <a:xfrm>
            <a:off x="1091380" y="1825625"/>
            <a:ext cx="10262419" cy="4351338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>
            <a:lvl1pPr algn="ctr" defTabSz="914400" eaLnBrk="1" hangingPunct="1" indent="0" latinLnBrk="0" marL="0" rtl="0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None/>
              <a:defRPr kern="1200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ctr" defTabSz="914400" eaLnBrk="1" hangingPunct="1" indent="0" latinLnBrk="0" marL="4572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None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ctr" defTabSz="914400" eaLnBrk="1" hangingPunct="1" indent="0" latinLnBrk="0" marL="9144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None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ctr" defTabSz="914400" eaLnBrk="1" hangingPunct="1" indent="0" latinLnBrk="0" marL="13716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None/>
              <a:defRPr kern="1200"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ctr" defTabSz="914400" eaLnBrk="1" hangingPunct="1" indent="0" latinLnBrk="0" marL="18288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None/>
              <a:defRPr kern="1200"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ctr" defTabSz="914400" eaLnBrk="1" hangingPunct="1" indent="0" latinLnBrk="0" marL="22860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None/>
              <a:defRPr kern="1200"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ctr" defTabSz="914400" eaLnBrk="1" hangingPunct="1" indent="0" latinLnBrk="0" marL="27432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None/>
              <a:defRPr kern="1200"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ctr" defTabSz="914400" eaLnBrk="1" hangingPunct="1" indent="0" latinLnBrk="0" marL="32004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None/>
              <a:defRPr kern="1200"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ctr" defTabSz="914400" eaLnBrk="1" hangingPunct="1" indent="0" latinLnBrk="0" marL="36576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None/>
              <a:defRPr kern="1200"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dirty="0" lang="en-US">
              <a:solidFill>
                <a:schemeClr val="bg1"/>
              </a:solidFill>
              <a:latin charset="77" pitchFamily="2" typeface="Poppins"/>
              <a:cs charset="77" pitchFamily="2" typeface="Poppins"/>
            </a:endParaRPr>
          </a:p>
        </p:txBody>
      </p:sp>
    </p:spTree>
    <p:extLst>
      <p:ext uri="{BB962C8B-B14F-4D97-AF65-F5344CB8AC3E}">
        <p14:creationId xmlns:p14="http://schemas.microsoft.com/office/powerpoint/2010/main" val="1158257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080BB-FAA7-53BD-1327-509A35587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347" y="1"/>
            <a:ext cx="11621346" cy="1690688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L</a:t>
            </a:r>
            <a:r>
              <a:rPr lang="en-US" sz="44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istening out for the Lord: listening skills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10759D-C72E-0CCE-E56E-A3686E06CF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307" y="1825625"/>
            <a:ext cx="11270825" cy="4351338"/>
          </a:xfrm>
        </p:spPr>
        <p:txBody>
          <a:bodyPr/>
          <a:lstStyle/>
          <a:p>
            <a:pPr marL="514350" indent="-514350">
              <a:buAutoNum type="arabicParenBoth"/>
            </a:pPr>
            <a:r>
              <a:rPr lang="en-GB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Listen to your heart (but remember – it can be deceptive!);</a:t>
            </a:r>
          </a:p>
          <a:p>
            <a:pPr marL="0" indent="0">
              <a:buNone/>
            </a:pPr>
            <a:endParaRPr lang="en-GB" dirty="0">
              <a:solidFill>
                <a:schemeClr val="bg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0" indent="0">
              <a:buNone/>
            </a:pPr>
            <a:r>
              <a:rPr lang="en-GB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(2) Listen to Scripture – God speaks through his Word;</a:t>
            </a:r>
          </a:p>
          <a:p>
            <a:pPr marL="0" indent="0">
              <a:buNone/>
            </a:pPr>
            <a:endParaRPr lang="en-GB" dirty="0">
              <a:solidFill>
                <a:schemeClr val="bg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0" indent="0">
              <a:buNone/>
            </a:pPr>
            <a:r>
              <a:rPr lang="en-GB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(3)Listen to wise/trusted friends                                                   (but those who will be honest with you!);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9016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61FE-AA82-C742-829D-341F1D3A2763}"/>
              </a:ext>
            </a:extLst>
          </p:cNvPr>
          <p:cNvSpPr txBox="1">
            <a:spLocks/>
          </p:cNvSpPr>
          <p:nvPr/>
        </p:nvSpPr>
        <p:spPr>
          <a:xfrm>
            <a:off x="460587" y="799024"/>
            <a:ext cx="11616266" cy="5172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Finding route… listening out for the Lord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72B52-9269-2F49-AAFA-832B90396DCE}"/>
              </a:ext>
            </a:extLst>
          </p:cNvPr>
          <p:cNvSpPr txBox="1">
            <a:spLocks/>
          </p:cNvSpPr>
          <p:nvPr/>
        </p:nvSpPr>
        <p:spPr>
          <a:xfrm>
            <a:off x="1091380" y="1825625"/>
            <a:ext cx="1026241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D192DB6-A01C-E0D0-766A-82BEACC73D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3600" dirty="0">
                <a:solidFill>
                  <a:schemeClr val="bg1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Poppins" panose="00000500000000000000" pitchFamily="2" charset="0"/>
              </a:rPr>
              <a:t>Q. What are those milestones or turning points in your own life, when in one way or another God guided you in a particular direction?</a:t>
            </a:r>
            <a:endParaRPr lang="en-GB" sz="3600" dirty="0">
              <a:solidFill>
                <a:schemeClr val="bg1"/>
              </a:solidFill>
              <a:effectLst/>
              <a:latin typeface="Poppins" panose="00000500000000000000" pitchFamily="2" charset="0"/>
              <a:ea typeface="Proxima Nova"/>
              <a:cs typeface="Poppins" panose="00000500000000000000" pitchFamily="2" charset="0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1966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61FE-AA82-C742-829D-341F1D3A2763}"/>
              </a:ext>
            </a:extLst>
          </p:cNvPr>
          <p:cNvSpPr txBox="1">
            <a:spLocks/>
          </p:cNvSpPr>
          <p:nvPr/>
        </p:nvSpPr>
        <p:spPr>
          <a:xfrm>
            <a:off x="460587" y="799024"/>
            <a:ext cx="11616266" cy="5172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(2) </a:t>
            </a:r>
            <a:r>
              <a:rPr lang="en-US" sz="4000" b="1" dirty="0" err="1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Recentre</a:t>
            </a:r>
            <a:r>
              <a:rPr lang="en-US" sz="4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… staying true to ourselves, staying true to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72B52-9269-2F49-AAFA-832B90396DCE}"/>
              </a:ext>
            </a:extLst>
          </p:cNvPr>
          <p:cNvSpPr txBox="1">
            <a:spLocks/>
          </p:cNvSpPr>
          <p:nvPr/>
        </p:nvSpPr>
        <p:spPr>
          <a:xfrm>
            <a:off x="1091380" y="1825625"/>
            <a:ext cx="1026241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542FD0BC-0290-A494-51E5-DDB0497D8C8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66737" y="1825625"/>
            <a:ext cx="10087061" cy="4466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0131674"/>
      </p:ext>
    </p:extLst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9203DE33-2CD4-4CA8-9AF3-37C3B65133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AdjustHandles="1" noChangeArrowheads="1" noChangeAspect="1" noChangeShapeType="1" noEditPoints="1" noGrp="1" noMove="1" noResize="1" noRot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/>
          </a:p>
        </p:txBody>
      </p:sp>
      <p:sp>
        <p:nvSpPr>
          <p:cNvPr id="1033" name="Rectangle 1032">
            <a:extLst>
              <a:ext uri="{FF2B5EF4-FFF2-40B4-BE49-F238E27FC236}">
                <a16:creationId xmlns:a16="http://schemas.microsoft.com/office/drawing/2014/main" id="{0AF57B88-1D4C-41FA-A761-EC1DD10C35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AdjustHandles="1" noChangeArrowheads="1" noChangeAspect="1" noChangeShapeType="1" noEditPoints="1" noGrp="1" noMove="1" noResize="1" noRot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rot="5400000">
            <a:off x="-1417539" y="1417538"/>
            <a:ext cx="6875818" cy="4040744"/>
          </a:xfrm>
          <a:prstGeom prst="rect">
            <a:avLst/>
          </a:prstGeom>
          <a:gradFill>
            <a:gsLst>
              <a:gs pos="11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dirty="0" lang="en-US"/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D2548F45-5164-4ABB-8212-7F293FDED8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AdjustHandles="1" noChangeArrowheads="1" noChangeAspect="1" noChangeShapeType="1" noEditPoints="1" noGrp="1" noMove="1" noResize="1" noRot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9565" y="2659404"/>
            <a:ext cx="4355594" cy="4040742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/>
          </a:p>
        </p:txBody>
      </p:sp>
      <p:pic>
        <p:nvPicPr>
          <p:cNvPr id="1026" name="ymail_attachmentId7b092dc8-0362-4318-ac58-31c2c9721400">
            <a:extLst>
              <a:ext uri="{FF2B5EF4-FFF2-40B4-BE49-F238E27FC236}">
                <a16:creationId xmlns:a16="http://schemas.microsoft.com/office/drawing/2014/main" id="{16E7D20E-7EAD-63EC-0825-18EABAB3F144}"/>
              </a:ext>
            </a:extLst>
          </p:cNvPr>
          <p:cNvPicPr>
            <a:picLocks noChangeArrowheads="1" noChangeAspect="1" noGrp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"/>
          <a:stretch/>
        </p:blipFill>
        <p:spPr bwMode="auto">
          <a:xfrm>
            <a:off x="4038599" y="10"/>
            <a:ext cx="8160026" cy="6875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Freeform: Shape 1036">
            <a:extLst>
              <a:ext uri="{FF2B5EF4-FFF2-40B4-BE49-F238E27FC236}">
                <a16:creationId xmlns:a16="http://schemas.microsoft.com/office/drawing/2014/main" id="{5E81CCFB-7BEF-4186-86FB-D09450B4D0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AdjustHandles="1" noChangeArrowheads="1" noChangeAspect="1" noChangeShapeType="1" noEditPoints="1" noGrp="1" noMove="1" noResize="1" noRot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fmla="*/ 48844 w 4808302" name="connsiteX0"/>
              <a:gd fmla="*/ 2888671 h 4088666" name="connsiteY0"/>
              <a:gd fmla="*/ 0 w 4808302" name="connsiteX1"/>
              <a:gd fmla="*/ 2404151 h 4088666" name="connsiteY1"/>
              <a:gd fmla="*/ 2404151 w 4808302" name="connsiteX2"/>
              <a:gd fmla="*/ 0 h 4088666" name="connsiteY2"/>
              <a:gd fmla="*/ 4808302 w 4808302" name="connsiteX3"/>
              <a:gd fmla="*/ 2404151 h 4088666" name="connsiteY3"/>
              <a:gd fmla="*/ 4700216 w 4808302" name="connsiteX4"/>
              <a:gd fmla="*/ 3119072 h 4088666" name="connsiteY4"/>
              <a:gd fmla="*/ 4643143 w 4808302" name="connsiteX5"/>
              <a:gd fmla="*/ 3275009 h 4088666" name="connsiteY5"/>
              <a:gd fmla="*/ 690093 w 4808302" name="connsiteX6"/>
              <a:gd fmla="*/ 4088666 h 4088666" name="connsiteY6"/>
              <a:gd fmla="*/ 548991 w 4808302" name="connsiteX7"/>
              <a:gd fmla="*/ 3933414 h 4088666" name="connsiteY7"/>
              <a:gd fmla="*/ 48844 w 4808302" name="connsiteX8"/>
              <a:gd fmla="*/ 2888671 h 4088666" name="connsiteY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b="b" l="l" r="r" t="t"/>
            <a:pathLst>
              <a:path h="4088666" w="4808302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 wrap="square">
            <a:noAutofit/>
          </a:bodyPr>
          <a:lstStyle/>
          <a:p>
            <a:pPr algn="ctr"/>
            <a:endParaRPr dirty="0"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2791FC-DA8F-9901-A8BB-EC0C244D9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473" y="2950387"/>
            <a:ext cx="3052293" cy="3531403"/>
          </a:xfrm>
        </p:spPr>
        <p:txBody>
          <a:bodyPr anchor="t" bIns="45720" lIns="91440" rIns="91440" rtlCol="0" tIns="45720" vert="horz">
            <a:normAutofit/>
          </a:bodyPr>
          <a:lstStyle/>
          <a:p>
            <a:pPr algn="r"/>
            <a:r>
              <a:rPr b="1" lang="en-US" sz="4000">
                <a:solidFill>
                  <a:srgbClr val="FFFFFF"/>
                </a:solidFill>
              </a:rPr>
              <a:t>Stuff that takes us down the wrong path…</a:t>
            </a:r>
            <a:endParaRPr lang="en-US" sz="40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46731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61FE-AA82-C742-829D-341F1D3A2763}"/>
              </a:ext>
            </a:extLst>
          </p:cNvPr>
          <p:cNvSpPr txBox="1">
            <a:spLocks/>
          </p:cNvSpPr>
          <p:nvPr/>
        </p:nvSpPr>
        <p:spPr>
          <a:xfrm>
            <a:off x="460587" y="799024"/>
            <a:ext cx="11616266" cy="5172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(2) </a:t>
            </a:r>
            <a:r>
              <a:rPr lang="en-US" sz="4000" b="1" dirty="0" err="1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Recentre</a:t>
            </a:r>
            <a:r>
              <a:rPr lang="en-US" sz="4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… staying true to ourselves and staying true to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72B52-9269-2F49-AAFA-832B90396DCE}"/>
              </a:ext>
            </a:extLst>
          </p:cNvPr>
          <p:cNvSpPr txBox="1">
            <a:spLocks/>
          </p:cNvSpPr>
          <p:nvPr/>
        </p:nvSpPr>
        <p:spPr>
          <a:xfrm>
            <a:off x="1091380" y="1825625"/>
            <a:ext cx="1026241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D192DB6-A01C-E0D0-766A-82BEACC73D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>
                <a:solidFill>
                  <a:schemeClr val="bg1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  <a:cs typeface="Poppins" panose="00000500000000000000" pitchFamily="2" charset="0"/>
              </a:rPr>
              <a:t>Q.</a:t>
            </a:r>
            <a:r>
              <a:rPr lang="en-US" dirty="0">
                <a:solidFill>
                  <a:schemeClr val="bg1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</a:rPr>
              <a:t> </a:t>
            </a:r>
            <a:r>
              <a:rPr lang="en-US" dirty="0">
                <a:solidFill>
                  <a:schemeClr val="bg1"/>
                </a:solidFill>
                <a:latin typeface="Poppins" panose="00000500000000000000" pitchFamily="2" charset="0"/>
                <a:ea typeface="Times New Roman" panose="02020603050405020304" pitchFamily="18" charset="0"/>
              </a:rPr>
              <a:t>Ar</a:t>
            </a:r>
            <a:r>
              <a:rPr lang="en-US" dirty="0">
                <a:solidFill>
                  <a:schemeClr val="bg1"/>
                </a:solidFill>
                <a:effectLst/>
                <a:latin typeface="Poppins" panose="00000500000000000000" pitchFamily="2" charset="0"/>
                <a:ea typeface="Times New Roman" panose="02020603050405020304" pitchFamily="18" charset="0"/>
              </a:rPr>
              <a:t>e there areas in my life where I need to re-centre so as to stay true to myself and to God – where might I be going off track?</a:t>
            </a:r>
            <a:endParaRPr lang="en-GB" dirty="0">
              <a:solidFill>
                <a:schemeClr val="bg1"/>
              </a:solidFill>
              <a:effectLst/>
              <a:latin typeface="Poppins" panose="00000500000000000000" pitchFamily="2" charset="0"/>
              <a:ea typeface="Proxima Nova"/>
              <a:cs typeface="Poppins" panose="00000500000000000000" pitchFamily="2" charset="0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84720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1AE32-2EFC-0E63-6838-16E7BD2B8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459" y="365125"/>
            <a:ext cx="12199434" cy="1325563"/>
          </a:xfrm>
        </p:spPr>
        <p:txBody>
          <a:bodyPr>
            <a:normAutofit fontScale="90000"/>
          </a:bodyPr>
          <a:lstStyle/>
          <a:p>
            <a:r>
              <a:rPr lang="en-US" sz="44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(3) Get fuel! Preparing for the journey ahead</a:t>
            </a:r>
            <a:br>
              <a:rPr lang="en-US" sz="44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</a:br>
            <a:endParaRPr lang="en-GB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AC9E5DA0-7144-F154-021A-533F7A56C56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63569" y="1825625"/>
            <a:ext cx="3264861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7314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128A3D0E4CB984EA3392A2C72369E4F" ma:contentTypeVersion="" ma:contentTypeDescription="Create a new document." ma:contentTypeScope="" ma:versionID="f78b839d9241b4a09f57a5216f200603">
  <xsd:schema xmlns:xsd="http://www.w3.org/2001/XMLSchema" xmlns:xs="http://www.w3.org/2001/XMLSchema" xmlns:p="http://schemas.microsoft.com/office/2006/metadata/properties" xmlns:ns1="http://schemas.microsoft.com/sharepoint/v3" xmlns:ns2="58323645-54ad-4d5a-8fda-d05a6e95476f" xmlns:ns3="fe0bca3f-3bc4-42dc-8875-3f8e291b3b7b" xmlns:ns4="df801a4b-13e1-4cd1-8f02-2b5a5a9af19b" targetNamespace="http://schemas.microsoft.com/office/2006/metadata/properties" ma:root="true" ma:fieldsID="1de808122dad81bad2fad25d0433ec10" ns1:_="" ns2:_="" ns3:_="" ns4:_="">
    <xsd:import namespace="http://schemas.microsoft.com/sharepoint/v3"/>
    <xsd:import namespace="58323645-54ad-4d5a-8fda-d05a6e95476f"/>
    <xsd:import namespace="fe0bca3f-3bc4-42dc-8875-3f8e291b3b7b"/>
    <xsd:import namespace="df801a4b-13e1-4cd1-8f02-2b5a5a9af19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1:_ip_UnifiedCompliancePolicyProperties" minOccurs="0"/>
                <xsd:element ref="ns1:_ip_UnifiedCompliancePolicyUIAc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323645-54ad-4d5a-8fda-d05a6e95476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0bca3f-3bc4-42dc-8875-3f8e291b3b7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5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6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4" nillable="true" ma:displayName="Length (seconds)" ma:description="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dde312f3-b84d-41bb-8935-ac6a29e2355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801a4b-13e1-4cd1-8f02-2b5a5a9af19b" elementFormDefault="qualified">
    <xsd:import namespace="http://schemas.microsoft.com/office/2006/documentManagement/types"/>
    <xsd:import namespace="http://schemas.microsoft.com/office/infopath/2007/PartnerControls"/>
    <xsd:element name="TaxCatchAll" ma:index="27" nillable="true" ma:displayName="Taxonomy Catch All Column" ma:hidden="true" ma:list="{B3A3FE34-69E0-4534-BB89-717EA7188E0B}" ma:internalName="TaxCatchAll" ma:showField="CatchAllData" ma:web="{58323645-54ad-4d5a-8fda-d05a6e95476f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fe0bca3f-3bc4-42dc-8875-3f8e291b3b7b">
      <Terms xmlns="http://schemas.microsoft.com/office/infopath/2007/PartnerControls"/>
    </lcf76f155ced4ddcb4097134ff3c332f>
    <TaxCatchAll xmlns="df801a4b-13e1-4cd1-8f02-2b5a5a9af19b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2BF5058-A489-4E72-8223-675B533383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8323645-54ad-4d5a-8fda-d05a6e95476f"/>
    <ds:schemaRef ds:uri="fe0bca3f-3bc4-42dc-8875-3f8e291b3b7b"/>
    <ds:schemaRef ds:uri="df801a4b-13e1-4cd1-8f02-2b5a5a9af19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AF7488E-D646-425B-8983-4123EBD476BF}">
  <ds:schemaRefs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df801a4b-13e1-4cd1-8f02-2b5a5a9af19b"/>
    <ds:schemaRef ds:uri="http://schemas.microsoft.com/office/2006/metadata/properties"/>
    <ds:schemaRef ds:uri="fe0bca3f-3bc4-42dc-8875-3f8e291b3b7b"/>
    <ds:schemaRef ds:uri="http://www.w3.org/XML/1998/namespace"/>
    <ds:schemaRef ds:uri="58323645-54ad-4d5a-8fda-d05a6e95476f"/>
    <ds:schemaRef ds:uri="http://schemas.microsoft.com/sharepoint/v3"/>
    <ds:schemaRef ds:uri="http://purl.org/dc/terms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EE23E602-6F01-4473-9301-61077A4D3FC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211</Words>
  <Application>Microsoft Office PowerPoint</Application>
  <PresentationFormat>Widescreen</PresentationFormat>
  <Paragraphs>20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Poppins</vt:lpstr>
      <vt:lpstr>Office Theme</vt:lpstr>
      <vt:lpstr>Custom Design</vt:lpstr>
      <vt:lpstr>Where am I headed?</vt:lpstr>
      <vt:lpstr>PowerPoint Presentation</vt:lpstr>
      <vt:lpstr>PowerPoint Presentation</vt:lpstr>
      <vt:lpstr>Listening out for the Lord: listening skills </vt:lpstr>
      <vt:lpstr>PowerPoint Presentation</vt:lpstr>
      <vt:lpstr>PowerPoint Presentation</vt:lpstr>
      <vt:lpstr>Stuff that takes us down the wrong path…</vt:lpstr>
      <vt:lpstr>PowerPoint Presentation</vt:lpstr>
      <vt:lpstr>(3) Get fuel! Preparing for the journey ahead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Title</dc:title>
  <dc:creator>Luke Resch</dc:creator>
  <cp:lastModifiedBy>Marcus Throup</cp:lastModifiedBy>
  <cp:revision>22</cp:revision>
  <dcterms:created xsi:type="dcterms:W3CDTF">2021-01-27T16:42:55Z</dcterms:created>
  <dcterms:modified xsi:type="dcterms:W3CDTF">2024-05-22T09:32:49Z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ContentTypeId" pid="2">
    <vt:lpwstr>0x0101003128A3D0E4CB984EA3392A2C72369E4F</vt:lpwstr>
  </property>
  <property fmtid="{D5CDD505-2E9C-101B-9397-08002B2CF9AE}" name="MediaServiceImageTags" pid="3">
    <vt:lpwstr/>
  </property>
  <property fmtid="{D5CDD505-2E9C-101B-9397-08002B2CF9AE}" name="NXPowerLiteLastOptimized" pid="4">
    <vt:lpwstr>600699</vt:lpwstr>
  </property>
  <property fmtid="{D5CDD505-2E9C-101B-9397-08002B2CF9AE}" name="NXPowerLiteSettings" pid="5">
    <vt:lpwstr>F7000400038000</vt:lpwstr>
  </property>
  <property fmtid="{D5CDD505-2E9C-101B-9397-08002B2CF9AE}" name="NXPowerLiteVersion" pid="6">
    <vt:lpwstr>S10.2.0</vt:lpwstr>
  </property>
</Properties>
</file>