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sldIdLst>
    <p:sldId id="256" r:id="rId6"/>
    <p:sldId id="257" r:id="rId7"/>
    <p:sldId id="258" r:id="rId8"/>
    <p:sldId id="259" r:id="rId9"/>
    <p:sldId id="260" r:id="rId10"/>
    <p:sldId id="261" r:id="rId11"/>
    <p:sldId id="262" r:id="rId12"/>
    <p:sldId id="263" r:id="rId13"/>
    <p:sldId id="264" r:id="rId14"/>
    <p:sldId id="265" r:id="rId15"/>
    <p:sldId id="284" r:id="rId16"/>
    <p:sldId id="267" r:id="rId17"/>
    <p:sldId id="268" r:id="rId18"/>
    <p:sldId id="285" r:id="rId19"/>
    <p:sldId id="269" r:id="rId20"/>
    <p:sldId id="286" r:id="rId21"/>
    <p:sldId id="270" r:id="rId22"/>
    <p:sldId id="287" r:id="rId23"/>
    <p:sldId id="288" r:id="rId24"/>
    <p:sldId id="271" r:id="rId25"/>
    <p:sldId id="272" r:id="rId26"/>
    <p:sldId id="289" r:id="rId27"/>
    <p:sldId id="290" r:id="rId28"/>
    <p:sldId id="291" r:id="rId29"/>
    <p:sldId id="273" r:id="rId30"/>
    <p:sldId id="274" r:id="rId31"/>
    <p:sldId id="276" r:id="rId32"/>
    <p:sldId id="277" r:id="rId33"/>
    <p:sldId id="278" r:id="rId34"/>
    <p:sldId id="280" r:id="rId35"/>
    <p:sldId id="281" r:id="rId36"/>
    <p:sldId id="282" r:id="rId37"/>
    <p:sldId id="283" r:id="rId3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2B1B99-AFDD-4C77-A2D0-A3A78EEC0C5F}" v="1" dt="2025-06-04T10:08:15.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72"/>
    <p:restoredTop sz="96327"/>
  </p:normalViewPr>
  <p:slideViewPr>
    <p:cSldViewPr snapToGrid="0" snapToObjects="1">
      <p:cViewPr varScale="1">
        <p:scale>
          <a:sx n="94" d="100"/>
          <a:sy n="94" d="100"/>
        </p:scale>
        <p:origin x="6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Emerton" userId="be50b475-a532-487c-bc4d-d56cac76e332" providerId="ADAL" clId="{882B1B99-AFDD-4C77-A2D0-A3A78EEC0C5F}"/>
    <pc:docChg chg="custSel delSld modSld">
      <pc:chgData name="David Emerton" userId="be50b475-a532-487c-bc4d-d56cac76e332" providerId="ADAL" clId="{882B1B99-AFDD-4C77-A2D0-A3A78EEC0C5F}" dt="2025-06-04T10:08:59.108" v="23" actId="478"/>
      <pc:docMkLst>
        <pc:docMk/>
      </pc:docMkLst>
      <pc:sldChg chg="delSp">
        <pc:chgData name="David Emerton" userId="be50b475-a532-487c-bc4d-d56cac76e332" providerId="ADAL" clId="{882B1B99-AFDD-4C77-A2D0-A3A78EEC0C5F}" dt="2025-06-04T10:08:15.718" v="0" actId="478"/>
        <pc:sldMkLst>
          <pc:docMk/>
          <pc:sldMk cId="3097494852" sldId="257"/>
        </pc:sldMkLst>
        <pc:picChg chg="del">
          <ac:chgData name="David Emerton" userId="be50b475-a532-487c-bc4d-d56cac76e332" providerId="ADAL" clId="{882B1B99-AFDD-4C77-A2D0-A3A78EEC0C5F}" dt="2025-06-04T10:08:15.718" v="0" actId="478"/>
          <ac:picMkLst>
            <pc:docMk/>
            <pc:sldMk cId="3097494852" sldId="257"/>
            <ac:picMk id="1028" creationId="{D933D89F-AE59-5382-1D17-9469714E0735}"/>
          </ac:picMkLst>
        </pc:picChg>
      </pc:sldChg>
      <pc:sldChg chg="delSp mod">
        <pc:chgData name="David Emerton" userId="be50b475-a532-487c-bc4d-d56cac76e332" providerId="ADAL" clId="{882B1B99-AFDD-4C77-A2D0-A3A78EEC0C5F}" dt="2025-06-04T10:08:18.102" v="1" actId="478"/>
        <pc:sldMkLst>
          <pc:docMk/>
          <pc:sldMk cId="4160296387" sldId="258"/>
        </pc:sldMkLst>
        <pc:picChg chg="del">
          <ac:chgData name="David Emerton" userId="be50b475-a532-487c-bc4d-d56cac76e332" providerId="ADAL" clId="{882B1B99-AFDD-4C77-A2D0-A3A78EEC0C5F}" dt="2025-06-04T10:08:18.102" v="1" actId="478"/>
          <ac:picMkLst>
            <pc:docMk/>
            <pc:sldMk cId="4160296387" sldId="258"/>
            <ac:picMk id="5" creationId="{8CE294C3-FEB7-F847-28E3-AC44721B399A}"/>
          </ac:picMkLst>
        </pc:picChg>
      </pc:sldChg>
      <pc:sldChg chg="delSp mod">
        <pc:chgData name="David Emerton" userId="be50b475-a532-487c-bc4d-d56cac76e332" providerId="ADAL" clId="{882B1B99-AFDD-4C77-A2D0-A3A78EEC0C5F}" dt="2025-06-04T10:08:20.597" v="2" actId="478"/>
        <pc:sldMkLst>
          <pc:docMk/>
          <pc:sldMk cId="594526960" sldId="259"/>
        </pc:sldMkLst>
        <pc:picChg chg="del">
          <ac:chgData name="David Emerton" userId="be50b475-a532-487c-bc4d-d56cac76e332" providerId="ADAL" clId="{882B1B99-AFDD-4C77-A2D0-A3A78EEC0C5F}" dt="2025-06-04T10:08:20.597" v="2" actId="478"/>
          <ac:picMkLst>
            <pc:docMk/>
            <pc:sldMk cId="594526960" sldId="259"/>
            <ac:picMk id="9" creationId="{79BA0559-7AA4-4CEA-BF7F-380843507D6B}"/>
          </ac:picMkLst>
        </pc:picChg>
      </pc:sldChg>
      <pc:sldChg chg="delSp mod">
        <pc:chgData name="David Emerton" userId="be50b475-a532-487c-bc4d-d56cac76e332" providerId="ADAL" clId="{882B1B99-AFDD-4C77-A2D0-A3A78EEC0C5F}" dt="2025-06-04T10:08:22.465" v="3" actId="478"/>
        <pc:sldMkLst>
          <pc:docMk/>
          <pc:sldMk cId="2679994137" sldId="261"/>
        </pc:sldMkLst>
        <pc:picChg chg="del">
          <ac:chgData name="David Emerton" userId="be50b475-a532-487c-bc4d-d56cac76e332" providerId="ADAL" clId="{882B1B99-AFDD-4C77-A2D0-A3A78EEC0C5F}" dt="2025-06-04T10:08:22.465" v="3" actId="478"/>
          <ac:picMkLst>
            <pc:docMk/>
            <pc:sldMk cId="2679994137" sldId="261"/>
            <ac:picMk id="8" creationId="{4BF4E256-D262-432E-13A3-633FAEDA43C8}"/>
          </ac:picMkLst>
        </pc:picChg>
      </pc:sldChg>
      <pc:sldChg chg="delSp mod">
        <pc:chgData name="David Emerton" userId="be50b475-a532-487c-bc4d-d56cac76e332" providerId="ADAL" clId="{882B1B99-AFDD-4C77-A2D0-A3A78EEC0C5F}" dt="2025-06-04T10:08:24.029" v="4" actId="478"/>
        <pc:sldMkLst>
          <pc:docMk/>
          <pc:sldMk cId="824450203" sldId="262"/>
        </pc:sldMkLst>
        <pc:picChg chg="del">
          <ac:chgData name="David Emerton" userId="be50b475-a532-487c-bc4d-d56cac76e332" providerId="ADAL" clId="{882B1B99-AFDD-4C77-A2D0-A3A78EEC0C5F}" dt="2025-06-04T10:08:24.029" v="4" actId="478"/>
          <ac:picMkLst>
            <pc:docMk/>
            <pc:sldMk cId="824450203" sldId="262"/>
            <ac:picMk id="8" creationId="{A74647A2-F560-3087-C7E5-57F691A5EE2D}"/>
          </ac:picMkLst>
        </pc:picChg>
      </pc:sldChg>
      <pc:sldChg chg="delSp mod">
        <pc:chgData name="David Emerton" userId="be50b475-a532-487c-bc4d-d56cac76e332" providerId="ADAL" clId="{882B1B99-AFDD-4C77-A2D0-A3A78EEC0C5F}" dt="2025-06-04T10:08:26.265" v="5" actId="478"/>
        <pc:sldMkLst>
          <pc:docMk/>
          <pc:sldMk cId="1430973296" sldId="264"/>
        </pc:sldMkLst>
        <pc:picChg chg="del">
          <ac:chgData name="David Emerton" userId="be50b475-a532-487c-bc4d-d56cac76e332" providerId="ADAL" clId="{882B1B99-AFDD-4C77-A2D0-A3A78EEC0C5F}" dt="2025-06-04T10:08:26.265" v="5" actId="478"/>
          <ac:picMkLst>
            <pc:docMk/>
            <pc:sldMk cId="1430973296" sldId="264"/>
            <ac:picMk id="5" creationId="{04649F42-B5AA-BDA5-28D4-1E7B0F94C819}"/>
          </ac:picMkLst>
        </pc:picChg>
      </pc:sldChg>
      <pc:sldChg chg="del">
        <pc:chgData name="David Emerton" userId="be50b475-a532-487c-bc4d-d56cac76e332" providerId="ADAL" clId="{882B1B99-AFDD-4C77-A2D0-A3A78EEC0C5F}" dt="2025-06-04T10:08:30.244" v="6" actId="47"/>
        <pc:sldMkLst>
          <pc:docMk/>
          <pc:sldMk cId="2906236047" sldId="266"/>
        </pc:sldMkLst>
      </pc:sldChg>
      <pc:sldChg chg="delSp mod">
        <pc:chgData name="David Emerton" userId="be50b475-a532-487c-bc4d-d56cac76e332" providerId="ADAL" clId="{882B1B99-AFDD-4C77-A2D0-A3A78EEC0C5F}" dt="2025-06-04T10:08:35.403" v="7" actId="478"/>
        <pc:sldMkLst>
          <pc:docMk/>
          <pc:sldMk cId="1065332143" sldId="269"/>
        </pc:sldMkLst>
        <pc:picChg chg="del">
          <ac:chgData name="David Emerton" userId="be50b475-a532-487c-bc4d-d56cac76e332" providerId="ADAL" clId="{882B1B99-AFDD-4C77-A2D0-A3A78EEC0C5F}" dt="2025-06-04T10:08:35.403" v="7" actId="478"/>
          <ac:picMkLst>
            <pc:docMk/>
            <pc:sldMk cId="1065332143" sldId="269"/>
            <ac:picMk id="5" creationId="{CFA71FCF-3F3C-BF5B-25A8-02E2D2525FFF}"/>
          </ac:picMkLst>
        </pc:picChg>
      </pc:sldChg>
      <pc:sldChg chg="delSp modSp mod">
        <pc:chgData name="David Emerton" userId="be50b475-a532-487c-bc4d-d56cac76e332" providerId="ADAL" clId="{882B1B99-AFDD-4C77-A2D0-A3A78EEC0C5F}" dt="2025-06-04T10:08:48.225" v="18" actId="478"/>
        <pc:sldMkLst>
          <pc:docMk/>
          <pc:sldMk cId="4232703041" sldId="274"/>
        </pc:sldMkLst>
        <pc:picChg chg="del mod">
          <ac:chgData name="David Emerton" userId="be50b475-a532-487c-bc4d-d56cac76e332" providerId="ADAL" clId="{882B1B99-AFDD-4C77-A2D0-A3A78EEC0C5F}" dt="2025-06-04T10:08:48.225" v="18" actId="478"/>
          <ac:picMkLst>
            <pc:docMk/>
            <pc:sldMk cId="4232703041" sldId="274"/>
            <ac:picMk id="5" creationId="{EBC4DA40-89BC-5D25-04EE-BA521E2A9A0C}"/>
          </ac:picMkLst>
        </pc:picChg>
      </pc:sldChg>
      <pc:sldChg chg="delSp mod">
        <pc:chgData name="David Emerton" userId="be50b475-a532-487c-bc4d-d56cac76e332" providerId="ADAL" clId="{882B1B99-AFDD-4C77-A2D0-A3A78EEC0C5F}" dt="2025-06-04T10:08:49.973" v="19" actId="478"/>
        <pc:sldMkLst>
          <pc:docMk/>
          <pc:sldMk cId="1075940444" sldId="277"/>
        </pc:sldMkLst>
        <pc:picChg chg="del">
          <ac:chgData name="David Emerton" userId="be50b475-a532-487c-bc4d-d56cac76e332" providerId="ADAL" clId="{882B1B99-AFDD-4C77-A2D0-A3A78EEC0C5F}" dt="2025-06-04T10:08:49.973" v="19" actId="478"/>
          <ac:picMkLst>
            <pc:docMk/>
            <pc:sldMk cId="1075940444" sldId="277"/>
            <ac:picMk id="5" creationId="{65BEC8CE-EE2A-A496-C1E3-213D866351EB}"/>
          </ac:picMkLst>
        </pc:picChg>
      </pc:sldChg>
      <pc:sldChg chg="delSp mod">
        <pc:chgData name="David Emerton" userId="be50b475-a532-487c-bc4d-d56cac76e332" providerId="ADAL" clId="{882B1B99-AFDD-4C77-A2D0-A3A78EEC0C5F}" dt="2025-06-04T10:08:51.586" v="20" actId="478"/>
        <pc:sldMkLst>
          <pc:docMk/>
          <pc:sldMk cId="4183917848" sldId="278"/>
        </pc:sldMkLst>
        <pc:picChg chg="del">
          <ac:chgData name="David Emerton" userId="be50b475-a532-487c-bc4d-d56cac76e332" providerId="ADAL" clId="{882B1B99-AFDD-4C77-A2D0-A3A78EEC0C5F}" dt="2025-06-04T10:08:51.586" v="20" actId="478"/>
          <ac:picMkLst>
            <pc:docMk/>
            <pc:sldMk cId="4183917848" sldId="278"/>
            <ac:picMk id="8" creationId="{F92CAABD-80D5-9363-B7D5-D2A7BB0EE871}"/>
          </ac:picMkLst>
        </pc:picChg>
      </pc:sldChg>
      <pc:sldChg chg="del">
        <pc:chgData name="David Emerton" userId="be50b475-a532-487c-bc4d-d56cac76e332" providerId="ADAL" clId="{882B1B99-AFDD-4C77-A2D0-A3A78EEC0C5F}" dt="2025-06-04T10:08:53.944" v="21" actId="47"/>
        <pc:sldMkLst>
          <pc:docMk/>
          <pc:sldMk cId="3341026232" sldId="279"/>
        </pc:sldMkLst>
      </pc:sldChg>
      <pc:sldChg chg="delSp mod">
        <pc:chgData name="David Emerton" userId="be50b475-a532-487c-bc4d-d56cac76e332" providerId="ADAL" clId="{882B1B99-AFDD-4C77-A2D0-A3A78EEC0C5F}" dt="2025-06-04T10:08:57.178" v="22" actId="478"/>
        <pc:sldMkLst>
          <pc:docMk/>
          <pc:sldMk cId="1962179298" sldId="281"/>
        </pc:sldMkLst>
        <pc:picChg chg="del">
          <ac:chgData name="David Emerton" userId="be50b475-a532-487c-bc4d-d56cac76e332" providerId="ADAL" clId="{882B1B99-AFDD-4C77-A2D0-A3A78EEC0C5F}" dt="2025-06-04T10:08:57.178" v="22" actId="478"/>
          <ac:picMkLst>
            <pc:docMk/>
            <pc:sldMk cId="1962179298" sldId="281"/>
            <ac:picMk id="5" creationId="{86462193-E121-6235-03A6-8246C78BB241}"/>
          </ac:picMkLst>
        </pc:picChg>
      </pc:sldChg>
      <pc:sldChg chg="delSp mod">
        <pc:chgData name="David Emerton" userId="be50b475-a532-487c-bc4d-d56cac76e332" providerId="ADAL" clId="{882B1B99-AFDD-4C77-A2D0-A3A78EEC0C5F}" dt="2025-06-04T10:08:59.108" v="23" actId="478"/>
        <pc:sldMkLst>
          <pc:docMk/>
          <pc:sldMk cId="2257868330" sldId="283"/>
        </pc:sldMkLst>
        <pc:picChg chg="del">
          <ac:chgData name="David Emerton" userId="be50b475-a532-487c-bc4d-d56cac76e332" providerId="ADAL" clId="{882B1B99-AFDD-4C77-A2D0-A3A78EEC0C5F}" dt="2025-06-04T10:08:59.108" v="23" actId="478"/>
          <ac:picMkLst>
            <pc:docMk/>
            <pc:sldMk cId="2257868330" sldId="283"/>
            <ac:picMk id="5" creationId="{B806B837-D84D-4051-5BDD-0C9A851F3B7E}"/>
          </ac:picMkLst>
        </pc:picChg>
      </pc:sldChg>
      <pc:sldChg chg="delSp mod">
        <pc:chgData name="David Emerton" userId="be50b475-a532-487c-bc4d-d56cac76e332" providerId="ADAL" clId="{882B1B99-AFDD-4C77-A2D0-A3A78EEC0C5F}" dt="2025-06-04T10:08:36.935" v="8" actId="478"/>
        <pc:sldMkLst>
          <pc:docMk/>
          <pc:sldMk cId="2364181749" sldId="286"/>
        </pc:sldMkLst>
        <pc:picChg chg="del">
          <ac:chgData name="David Emerton" userId="be50b475-a532-487c-bc4d-d56cac76e332" providerId="ADAL" clId="{882B1B99-AFDD-4C77-A2D0-A3A78EEC0C5F}" dt="2025-06-04T10:08:36.935" v="8" actId="478"/>
          <ac:picMkLst>
            <pc:docMk/>
            <pc:sldMk cId="2364181749" sldId="286"/>
            <ac:picMk id="5" creationId="{BD55E842-160A-97C1-73ED-94D3290C0679}"/>
          </ac:picMkLst>
        </pc:picChg>
      </pc:sldChg>
      <pc:sldChg chg="delSp mod">
        <pc:chgData name="David Emerton" userId="be50b475-a532-487c-bc4d-d56cac76e332" providerId="ADAL" clId="{882B1B99-AFDD-4C77-A2D0-A3A78EEC0C5F}" dt="2025-06-04T10:08:39.712" v="10" actId="478"/>
        <pc:sldMkLst>
          <pc:docMk/>
          <pc:sldMk cId="1585244483" sldId="288"/>
        </pc:sldMkLst>
        <pc:picChg chg="del">
          <ac:chgData name="David Emerton" userId="be50b475-a532-487c-bc4d-d56cac76e332" providerId="ADAL" clId="{882B1B99-AFDD-4C77-A2D0-A3A78EEC0C5F}" dt="2025-06-04T10:08:39.712" v="10" actId="478"/>
          <ac:picMkLst>
            <pc:docMk/>
            <pc:sldMk cId="1585244483" sldId="288"/>
            <ac:picMk id="6" creationId="{0C9B563A-07AA-F097-501A-AF4A8A0E24D6}"/>
          </ac:picMkLst>
        </pc:picChg>
        <pc:picChg chg="del">
          <ac:chgData name="David Emerton" userId="be50b475-a532-487c-bc4d-d56cac76e332" providerId="ADAL" clId="{882B1B99-AFDD-4C77-A2D0-A3A78EEC0C5F}" dt="2025-06-04T10:08:39.149" v="9" actId="478"/>
          <ac:picMkLst>
            <pc:docMk/>
            <pc:sldMk cId="1585244483" sldId="288"/>
            <ac:picMk id="8" creationId="{5BD68C42-38AE-C4AD-1A13-0ABB6928EBDF}"/>
          </ac:picMkLst>
        </pc:picChg>
      </pc:sldChg>
      <pc:sldChg chg="delSp mod">
        <pc:chgData name="David Emerton" userId="be50b475-a532-487c-bc4d-d56cac76e332" providerId="ADAL" clId="{882B1B99-AFDD-4C77-A2D0-A3A78EEC0C5F}" dt="2025-06-04T10:08:42.365" v="12" actId="478"/>
        <pc:sldMkLst>
          <pc:docMk/>
          <pc:sldMk cId="3269542555" sldId="289"/>
        </pc:sldMkLst>
        <pc:picChg chg="del">
          <ac:chgData name="David Emerton" userId="be50b475-a532-487c-bc4d-d56cac76e332" providerId="ADAL" clId="{882B1B99-AFDD-4C77-A2D0-A3A78EEC0C5F}" dt="2025-06-04T10:08:41.847" v="11" actId="478"/>
          <ac:picMkLst>
            <pc:docMk/>
            <pc:sldMk cId="3269542555" sldId="289"/>
            <ac:picMk id="5" creationId="{4AEBF9C0-9556-B2A4-0CB9-B22138E37D2C}"/>
          </ac:picMkLst>
        </pc:picChg>
        <pc:picChg chg="del">
          <ac:chgData name="David Emerton" userId="be50b475-a532-487c-bc4d-d56cac76e332" providerId="ADAL" clId="{882B1B99-AFDD-4C77-A2D0-A3A78EEC0C5F}" dt="2025-06-04T10:08:42.365" v="12" actId="478"/>
          <ac:picMkLst>
            <pc:docMk/>
            <pc:sldMk cId="3269542555" sldId="289"/>
            <ac:picMk id="6" creationId="{09BC9C97-0F8B-E02A-AB4F-2D93480A8624}"/>
          </ac:picMkLst>
        </pc:picChg>
      </pc:sldChg>
      <pc:sldChg chg="delSp mod">
        <pc:chgData name="David Emerton" userId="be50b475-a532-487c-bc4d-d56cac76e332" providerId="ADAL" clId="{882B1B99-AFDD-4C77-A2D0-A3A78EEC0C5F}" dt="2025-06-04T10:08:46.107" v="16" actId="478"/>
        <pc:sldMkLst>
          <pc:docMk/>
          <pc:sldMk cId="1298759274" sldId="290"/>
        </pc:sldMkLst>
        <pc:picChg chg="del">
          <ac:chgData name="David Emerton" userId="be50b475-a532-487c-bc4d-d56cac76e332" providerId="ADAL" clId="{882B1B99-AFDD-4C77-A2D0-A3A78EEC0C5F}" dt="2025-06-04T10:08:44.476" v="13" actId="478"/>
          <ac:picMkLst>
            <pc:docMk/>
            <pc:sldMk cId="1298759274" sldId="290"/>
            <ac:picMk id="5" creationId="{1ECAF976-BB06-59E6-8A6B-2ABCE35B6994}"/>
          </ac:picMkLst>
        </pc:picChg>
        <pc:picChg chg="del">
          <ac:chgData name="David Emerton" userId="be50b475-a532-487c-bc4d-d56cac76e332" providerId="ADAL" clId="{882B1B99-AFDD-4C77-A2D0-A3A78EEC0C5F}" dt="2025-06-04T10:08:44.953" v="14" actId="478"/>
          <ac:picMkLst>
            <pc:docMk/>
            <pc:sldMk cId="1298759274" sldId="290"/>
            <ac:picMk id="6" creationId="{B75D062F-5D52-0D31-B2F3-9800CB966AA5}"/>
          </ac:picMkLst>
        </pc:picChg>
        <pc:picChg chg="del">
          <ac:chgData name="David Emerton" userId="be50b475-a532-487c-bc4d-d56cac76e332" providerId="ADAL" clId="{882B1B99-AFDD-4C77-A2D0-A3A78EEC0C5F}" dt="2025-06-04T10:08:45.614" v="15" actId="478"/>
          <ac:picMkLst>
            <pc:docMk/>
            <pc:sldMk cId="1298759274" sldId="290"/>
            <ac:picMk id="8" creationId="{6F1E5A83-082F-0095-B816-F0BEBD7E397D}"/>
          </ac:picMkLst>
        </pc:picChg>
        <pc:picChg chg="del">
          <ac:chgData name="David Emerton" userId="be50b475-a532-487c-bc4d-d56cac76e332" providerId="ADAL" clId="{882B1B99-AFDD-4C77-A2D0-A3A78EEC0C5F}" dt="2025-06-04T10:08:46.107" v="16" actId="478"/>
          <ac:picMkLst>
            <pc:docMk/>
            <pc:sldMk cId="1298759274" sldId="290"/>
            <ac:picMk id="9" creationId="{1E5B2D74-45BE-BD27-47C2-3358BF6FCCA3}"/>
          </ac:picMkLst>
        </pc:picChg>
      </pc:sldChg>
    </pc:docChg>
  </pc:docChgLst>
  <pc:docChgLst>
    <pc:chgData name="David Emerton" userId="be50b475-a532-487c-bc4d-d56cac76e332" providerId="ADAL" clId="{E2C1321F-1ADC-49DF-A7ED-EA5E22C234E2}"/>
    <pc:docChg chg="undo custSel addSld delSld modSld">
      <pc:chgData name="David Emerton" userId="be50b475-a532-487c-bc4d-d56cac76e332" providerId="ADAL" clId="{E2C1321F-1ADC-49DF-A7ED-EA5E22C234E2}" dt="2025-06-02T12:25:15.035" v="115"/>
      <pc:docMkLst>
        <pc:docMk/>
      </pc:docMkLst>
      <pc:sldChg chg="modAnim">
        <pc:chgData name="David Emerton" userId="be50b475-a532-487c-bc4d-d56cac76e332" providerId="ADAL" clId="{E2C1321F-1ADC-49DF-A7ED-EA5E22C234E2}" dt="2025-06-02T12:15:07.070" v="1"/>
        <pc:sldMkLst>
          <pc:docMk/>
          <pc:sldMk cId="3097494852" sldId="257"/>
        </pc:sldMkLst>
      </pc:sldChg>
      <pc:sldChg chg="modAnim">
        <pc:chgData name="David Emerton" userId="be50b475-a532-487c-bc4d-d56cac76e332" providerId="ADAL" clId="{E2C1321F-1ADC-49DF-A7ED-EA5E22C234E2}" dt="2025-06-02T12:15:38.206" v="7"/>
        <pc:sldMkLst>
          <pc:docMk/>
          <pc:sldMk cId="4160296387" sldId="258"/>
        </pc:sldMkLst>
      </pc:sldChg>
      <pc:sldChg chg="modAnim">
        <pc:chgData name="David Emerton" userId="be50b475-a532-487c-bc4d-d56cac76e332" providerId="ADAL" clId="{E2C1321F-1ADC-49DF-A7ED-EA5E22C234E2}" dt="2025-06-02T12:16:18.093" v="14"/>
        <pc:sldMkLst>
          <pc:docMk/>
          <pc:sldMk cId="111240102" sldId="260"/>
        </pc:sldMkLst>
      </pc:sldChg>
      <pc:sldChg chg="modAnim">
        <pc:chgData name="David Emerton" userId="be50b475-a532-487c-bc4d-d56cac76e332" providerId="ADAL" clId="{E2C1321F-1ADC-49DF-A7ED-EA5E22C234E2}" dt="2025-06-02T12:16:28.658" v="16"/>
        <pc:sldMkLst>
          <pc:docMk/>
          <pc:sldMk cId="1151467296" sldId="263"/>
        </pc:sldMkLst>
      </pc:sldChg>
      <pc:sldChg chg="modSp modAnim">
        <pc:chgData name="David Emerton" userId="be50b475-a532-487c-bc4d-d56cac76e332" providerId="ADAL" clId="{E2C1321F-1ADC-49DF-A7ED-EA5E22C234E2}" dt="2025-06-02T12:17:05.046" v="21" actId="6549"/>
        <pc:sldMkLst>
          <pc:docMk/>
          <pc:sldMk cId="2015226039" sldId="265"/>
        </pc:sldMkLst>
        <pc:spChg chg="mod">
          <ac:chgData name="David Emerton" userId="be50b475-a532-487c-bc4d-d56cac76e332" providerId="ADAL" clId="{E2C1321F-1ADC-49DF-A7ED-EA5E22C234E2}" dt="2025-06-02T12:17:05.046" v="21" actId="6549"/>
          <ac:spMkLst>
            <pc:docMk/>
            <pc:sldMk cId="2015226039" sldId="265"/>
            <ac:spMk id="3" creationId="{F9D72B52-9269-2F49-AAFA-832B90396DCE}"/>
          </ac:spMkLst>
        </pc:spChg>
      </pc:sldChg>
      <pc:sldChg chg="modSp mod modAnim">
        <pc:chgData name="David Emerton" userId="be50b475-a532-487c-bc4d-d56cac76e332" providerId="ADAL" clId="{E2C1321F-1ADC-49DF-A7ED-EA5E22C234E2}" dt="2025-06-02T12:17:25.845" v="26" actId="14100"/>
        <pc:sldMkLst>
          <pc:docMk/>
          <pc:sldMk cId="2906236047" sldId="266"/>
        </pc:sldMkLst>
        <pc:picChg chg="mod">
          <ac:chgData name="David Emerton" userId="be50b475-a532-487c-bc4d-d56cac76e332" providerId="ADAL" clId="{E2C1321F-1ADC-49DF-A7ED-EA5E22C234E2}" dt="2025-06-02T12:17:25.845" v="26" actId="14100"/>
          <ac:picMkLst>
            <pc:docMk/>
            <pc:sldMk cId="2906236047" sldId="266"/>
            <ac:picMk id="10" creationId="{598D278F-FBAC-EA57-EB6F-3C4ECF5E00FD}"/>
          </ac:picMkLst>
        </pc:picChg>
      </pc:sldChg>
      <pc:sldChg chg="modAnim">
        <pc:chgData name="David Emerton" userId="be50b475-a532-487c-bc4d-d56cac76e332" providerId="ADAL" clId="{E2C1321F-1ADC-49DF-A7ED-EA5E22C234E2}" dt="2025-06-02T12:18:04.841" v="32"/>
        <pc:sldMkLst>
          <pc:docMk/>
          <pc:sldMk cId="2897463866" sldId="267"/>
        </pc:sldMkLst>
      </pc:sldChg>
      <pc:sldChg chg="modSp modAnim">
        <pc:chgData name="David Emerton" userId="be50b475-a532-487c-bc4d-d56cac76e332" providerId="ADAL" clId="{E2C1321F-1ADC-49DF-A7ED-EA5E22C234E2}" dt="2025-06-02T12:18:38.286" v="35" actId="6549"/>
        <pc:sldMkLst>
          <pc:docMk/>
          <pc:sldMk cId="3991399906" sldId="268"/>
        </pc:sldMkLst>
        <pc:spChg chg="mod">
          <ac:chgData name="David Emerton" userId="be50b475-a532-487c-bc4d-d56cac76e332" providerId="ADAL" clId="{E2C1321F-1ADC-49DF-A7ED-EA5E22C234E2}" dt="2025-06-02T12:18:38.286" v="35" actId="6549"/>
          <ac:spMkLst>
            <pc:docMk/>
            <pc:sldMk cId="3991399906" sldId="268"/>
            <ac:spMk id="3" creationId="{F9D72B52-9269-2F49-AAFA-832B90396DCE}"/>
          </ac:spMkLst>
        </pc:spChg>
      </pc:sldChg>
      <pc:sldChg chg="modSp mod modAnim">
        <pc:chgData name="David Emerton" userId="be50b475-a532-487c-bc4d-d56cac76e332" providerId="ADAL" clId="{E2C1321F-1ADC-49DF-A7ED-EA5E22C234E2}" dt="2025-06-02T12:19:32.166" v="54" actId="14100"/>
        <pc:sldMkLst>
          <pc:docMk/>
          <pc:sldMk cId="1065332143" sldId="269"/>
        </pc:sldMkLst>
        <pc:spChg chg="mod">
          <ac:chgData name="David Emerton" userId="be50b475-a532-487c-bc4d-d56cac76e332" providerId="ADAL" clId="{E2C1321F-1ADC-49DF-A7ED-EA5E22C234E2}" dt="2025-06-02T12:19:25.653" v="53" actId="27636"/>
          <ac:spMkLst>
            <pc:docMk/>
            <pc:sldMk cId="1065332143" sldId="269"/>
            <ac:spMk id="3" creationId="{F9D72B52-9269-2F49-AAFA-832B90396DCE}"/>
          </ac:spMkLst>
        </pc:spChg>
        <pc:picChg chg="mod">
          <ac:chgData name="David Emerton" userId="be50b475-a532-487c-bc4d-d56cac76e332" providerId="ADAL" clId="{E2C1321F-1ADC-49DF-A7ED-EA5E22C234E2}" dt="2025-06-02T12:19:32.166" v="54" actId="14100"/>
          <ac:picMkLst>
            <pc:docMk/>
            <pc:sldMk cId="1065332143" sldId="269"/>
            <ac:picMk id="5" creationId="{CFA71FCF-3F3C-BF5B-25A8-02E2D2525FFF}"/>
          </ac:picMkLst>
        </pc:picChg>
      </pc:sldChg>
      <pc:sldChg chg="delSp modSp add del mod modAnim">
        <pc:chgData name="David Emerton" userId="be50b475-a532-487c-bc4d-d56cac76e332" providerId="ADAL" clId="{E2C1321F-1ADC-49DF-A7ED-EA5E22C234E2}" dt="2025-06-02T12:20:42.217" v="72" actId="47"/>
        <pc:sldMkLst>
          <pc:docMk/>
          <pc:sldMk cId="3264924170" sldId="270"/>
        </pc:sldMkLst>
        <pc:spChg chg="mod">
          <ac:chgData name="David Emerton" userId="be50b475-a532-487c-bc4d-d56cac76e332" providerId="ADAL" clId="{E2C1321F-1ADC-49DF-A7ED-EA5E22C234E2}" dt="2025-06-02T12:20:11.188" v="61" actId="6549"/>
          <ac:spMkLst>
            <pc:docMk/>
            <pc:sldMk cId="3264924170" sldId="270"/>
            <ac:spMk id="3" creationId="{F9D72B52-9269-2F49-AAFA-832B90396DCE}"/>
          </ac:spMkLst>
        </pc:spChg>
      </pc:sldChg>
      <pc:sldChg chg="modAnim">
        <pc:chgData name="David Emerton" userId="be50b475-a532-487c-bc4d-d56cac76e332" providerId="ADAL" clId="{E2C1321F-1ADC-49DF-A7ED-EA5E22C234E2}" dt="2025-06-02T12:22:07.831" v="83"/>
        <pc:sldMkLst>
          <pc:docMk/>
          <pc:sldMk cId="244348995" sldId="271"/>
        </pc:sldMkLst>
      </pc:sldChg>
      <pc:sldChg chg="delSp modSp mod modAnim">
        <pc:chgData name="David Emerton" userId="be50b475-a532-487c-bc4d-d56cac76e332" providerId="ADAL" clId="{E2C1321F-1ADC-49DF-A7ED-EA5E22C234E2}" dt="2025-06-02T12:22:51.082" v="97" actId="478"/>
        <pc:sldMkLst>
          <pc:docMk/>
          <pc:sldMk cId="758547454" sldId="272"/>
        </pc:sldMkLst>
        <pc:spChg chg="mod">
          <ac:chgData name="David Emerton" userId="be50b475-a532-487c-bc4d-d56cac76e332" providerId="ADAL" clId="{E2C1321F-1ADC-49DF-A7ED-EA5E22C234E2}" dt="2025-06-02T12:22:46.465" v="93" actId="6549"/>
          <ac:spMkLst>
            <pc:docMk/>
            <pc:sldMk cId="758547454" sldId="272"/>
            <ac:spMk id="3" creationId="{F9D72B52-9269-2F49-AAFA-832B90396DCE}"/>
          </ac:spMkLst>
        </pc:spChg>
      </pc:sldChg>
      <pc:sldChg chg="modAnim">
        <pc:chgData name="David Emerton" userId="be50b475-a532-487c-bc4d-d56cac76e332" providerId="ADAL" clId="{E2C1321F-1ADC-49DF-A7ED-EA5E22C234E2}" dt="2025-06-02T12:24:12.789" v="107"/>
        <pc:sldMkLst>
          <pc:docMk/>
          <pc:sldMk cId="4232703041" sldId="274"/>
        </pc:sldMkLst>
      </pc:sldChg>
      <pc:sldChg chg="modAnim">
        <pc:chgData name="David Emerton" userId="be50b475-a532-487c-bc4d-d56cac76e332" providerId="ADAL" clId="{E2C1321F-1ADC-49DF-A7ED-EA5E22C234E2}" dt="2025-06-02T12:24:33.594" v="111"/>
        <pc:sldMkLst>
          <pc:docMk/>
          <pc:sldMk cId="1410783445" sldId="276"/>
        </pc:sldMkLst>
      </pc:sldChg>
      <pc:sldChg chg="modAnim">
        <pc:chgData name="David Emerton" userId="be50b475-a532-487c-bc4d-d56cac76e332" providerId="ADAL" clId="{E2C1321F-1ADC-49DF-A7ED-EA5E22C234E2}" dt="2025-06-02T12:25:07.705" v="113"/>
        <pc:sldMkLst>
          <pc:docMk/>
          <pc:sldMk cId="797564084" sldId="280"/>
        </pc:sldMkLst>
      </pc:sldChg>
      <pc:sldChg chg="modAnim">
        <pc:chgData name="David Emerton" userId="be50b475-a532-487c-bc4d-d56cac76e332" providerId="ADAL" clId="{E2C1321F-1ADC-49DF-A7ED-EA5E22C234E2}" dt="2025-06-02T12:25:15.035" v="115"/>
        <pc:sldMkLst>
          <pc:docMk/>
          <pc:sldMk cId="1962179298" sldId="281"/>
        </pc:sldMkLst>
      </pc:sldChg>
      <pc:sldChg chg="add">
        <pc:chgData name="David Emerton" userId="be50b475-a532-487c-bc4d-d56cac76e332" providerId="ADAL" clId="{E2C1321F-1ADC-49DF-A7ED-EA5E22C234E2}" dt="2025-06-02T12:16:59.905" v="20" actId="2890"/>
        <pc:sldMkLst>
          <pc:docMk/>
          <pc:sldMk cId="3787919176" sldId="284"/>
        </pc:sldMkLst>
      </pc:sldChg>
      <pc:sldChg chg="add">
        <pc:chgData name="David Emerton" userId="be50b475-a532-487c-bc4d-d56cac76e332" providerId="ADAL" clId="{E2C1321F-1ADC-49DF-A7ED-EA5E22C234E2}" dt="2025-06-02T12:18:34.012" v="34" actId="2890"/>
        <pc:sldMkLst>
          <pc:docMk/>
          <pc:sldMk cId="887488475" sldId="285"/>
        </pc:sldMkLst>
      </pc:sldChg>
      <pc:sldChg chg="modSp add mod">
        <pc:chgData name="David Emerton" userId="be50b475-a532-487c-bc4d-d56cac76e332" providerId="ADAL" clId="{E2C1321F-1ADC-49DF-A7ED-EA5E22C234E2}" dt="2025-06-02T12:19:37.137" v="55" actId="14100"/>
        <pc:sldMkLst>
          <pc:docMk/>
          <pc:sldMk cId="2364181749" sldId="286"/>
        </pc:sldMkLst>
        <pc:picChg chg="mod">
          <ac:chgData name="David Emerton" userId="be50b475-a532-487c-bc4d-d56cac76e332" providerId="ADAL" clId="{E2C1321F-1ADC-49DF-A7ED-EA5E22C234E2}" dt="2025-06-02T12:19:37.137" v="55" actId="14100"/>
          <ac:picMkLst>
            <pc:docMk/>
            <pc:sldMk cId="2364181749" sldId="286"/>
            <ac:picMk id="5" creationId="{BD55E842-160A-97C1-73ED-94D3290C0679}"/>
          </ac:picMkLst>
        </pc:picChg>
      </pc:sldChg>
      <pc:sldChg chg="addSp delSp add mod">
        <pc:chgData name="David Emerton" userId="be50b475-a532-487c-bc4d-d56cac76e332" providerId="ADAL" clId="{E2C1321F-1ADC-49DF-A7ED-EA5E22C234E2}" dt="2025-06-02T12:20:37.907" v="70" actId="478"/>
        <pc:sldMkLst>
          <pc:docMk/>
          <pc:sldMk cId="2023781538" sldId="287"/>
        </pc:sldMkLst>
      </pc:sldChg>
      <pc:sldChg chg="addSp delSp modSp add mod">
        <pc:chgData name="David Emerton" userId="be50b475-a532-487c-bc4d-d56cac76e332" providerId="ADAL" clId="{E2C1321F-1ADC-49DF-A7ED-EA5E22C234E2}" dt="2025-06-02T12:21:53.426" v="81" actId="1076"/>
        <pc:sldMkLst>
          <pc:docMk/>
          <pc:sldMk cId="1585244483" sldId="288"/>
        </pc:sldMkLst>
        <pc:picChg chg="mod">
          <ac:chgData name="David Emerton" userId="be50b475-a532-487c-bc4d-d56cac76e332" providerId="ADAL" clId="{E2C1321F-1ADC-49DF-A7ED-EA5E22C234E2}" dt="2025-06-02T12:21:48.522" v="80" actId="1076"/>
          <ac:picMkLst>
            <pc:docMk/>
            <pc:sldMk cId="1585244483" sldId="288"/>
            <ac:picMk id="6" creationId="{0C9B563A-07AA-F097-501A-AF4A8A0E24D6}"/>
          </ac:picMkLst>
        </pc:picChg>
        <pc:picChg chg="add del mod">
          <ac:chgData name="David Emerton" userId="be50b475-a532-487c-bc4d-d56cac76e332" providerId="ADAL" clId="{E2C1321F-1ADC-49DF-A7ED-EA5E22C234E2}" dt="2025-06-02T12:21:53.426" v="81" actId="1076"/>
          <ac:picMkLst>
            <pc:docMk/>
            <pc:sldMk cId="1585244483" sldId="288"/>
            <ac:picMk id="8" creationId="{5BD68C42-38AE-C4AD-1A13-0ABB6928EBDF}"/>
          </ac:picMkLst>
        </pc:picChg>
      </pc:sldChg>
      <pc:sldChg chg="addSp delSp add del mod">
        <pc:chgData name="David Emerton" userId="be50b475-a532-487c-bc4d-d56cac76e332" providerId="ADAL" clId="{E2C1321F-1ADC-49DF-A7ED-EA5E22C234E2}" dt="2025-06-02T12:21:36.736" v="78" actId="47"/>
        <pc:sldMkLst>
          <pc:docMk/>
          <pc:sldMk cId="2608852093" sldId="289"/>
        </pc:sldMkLst>
      </pc:sldChg>
      <pc:sldChg chg="delSp modSp add mod">
        <pc:chgData name="David Emerton" userId="be50b475-a532-487c-bc4d-d56cac76e332" providerId="ADAL" clId="{E2C1321F-1ADC-49DF-A7ED-EA5E22C234E2}" dt="2025-06-02T12:23:14.843" v="101" actId="478"/>
        <pc:sldMkLst>
          <pc:docMk/>
          <pc:sldMk cId="3269542555" sldId="289"/>
        </pc:sldMkLst>
        <pc:spChg chg="mod">
          <ac:chgData name="David Emerton" userId="be50b475-a532-487c-bc4d-d56cac76e332" providerId="ADAL" clId="{E2C1321F-1ADC-49DF-A7ED-EA5E22C234E2}" dt="2025-06-02T12:23:07.912" v="99" actId="6549"/>
          <ac:spMkLst>
            <pc:docMk/>
            <pc:sldMk cId="3269542555" sldId="289"/>
            <ac:spMk id="3" creationId="{8D054FC3-69A1-B55B-72BF-3DE9F5B0BC2D}"/>
          </ac:spMkLst>
        </pc:spChg>
      </pc:sldChg>
      <pc:sldChg chg="modSp add mod">
        <pc:chgData name="David Emerton" userId="be50b475-a532-487c-bc4d-d56cac76e332" providerId="ADAL" clId="{E2C1321F-1ADC-49DF-A7ED-EA5E22C234E2}" dt="2025-06-02T12:23:41.922" v="103" actId="6549"/>
        <pc:sldMkLst>
          <pc:docMk/>
          <pc:sldMk cId="1298759274" sldId="290"/>
        </pc:sldMkLst>
        <pc:spChg chg="mod">
          <ac:chgData name="David Emerton" userId="be50b475-a532-487c-bc4d-d56cac76e332" providerId="ADAL" clId="{E2C1321F-1ADC-49DF-A7ED-EA5E22C234E2}" dt="2025-06-02T12:23:41.922" v="103" actId="6549"/>
          <ac:spMkLst>
            <pc:docMk/>
            <pc:sldMk cId="1298759274" sldId="290"/>
            <ac:spMk id="3" creationId="{FF8CA0D4-512A-DF16-94AB-0044D372E25A}"/>
          </ac:spMkLst>
        </pc:spChg>
      </pc:sldChg>
      <pc:sldChg chg="add">
        <pc:chgData name="David Emerton" userId="be50b475-a532-487c-bc4d-d56cac76e332" providerId="ADAL" clId="{E2C1321F-1ADC-49DF-A7ED-EA5E22C234E2}" dt="2025-06-02T12:23:38.159" v="102" actId="2890"/>
        <pc:sldMkLst>
          <pc:docMk/>
          <pc:sldMk cId="3699175995" sldId="29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4BF1-BCDD-2147-87FF-6A194034E040}"/>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399D2D6-33CB-F543-AE74-5FF70E2D90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E98D54-A24E-704A-B16B-58836A0C9D31}"/>
              </a:ext>
            </a:extLst>
          </p:cNvPr>
          <p:cNvSpPr>
            <a:spLocks noGrp="1"/>
          </p:cNvSpPr>
          <p:nvPr>
            <p:ph type="dt" sz="half" idx="10"/>
          </p:nvPr>
        </p:nvSpPr>
        <p:spPr/>
        <p:txBody>
          <a:bodyPr/>
          <a:lstStyle/>
          <a:p>
            <a:fld id="{58A06A12-3D1E-1D43-B68C-C3FEEC56BC03}" type="datetimeFigureOut">
              <a:rPr lang="en-US" smtClean="0"/>
              <a:t>6/4/2025</a:t>
            </a:fld>
            <a:endParaRPr lang="en-US"/>
          </a:p>
        </p:txBody>
      </p:sp>
      <p:sp>
        <p:nvSpPr>
          <p:cNvPr id="5" name="Footer Placeholder 4">
            <a:extLst>
              <a:ext uri="{FF2B5EF4-FFF2-40B4-BE49-F238E27FC236}">
                <a16:creationId xmlns:a16="http://schemas.microsoft.com/office/drawing/2014/main" id="{66B8D750-F714-F140-81E6-515A24EBF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42150-449B-DC47-B1B7-F8BE4EAEDE3F}"/>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161662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84BC8-080D-1A47-83C8-D0ADFE18198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453D01-FA76-834F-87D8-5E5971A9B8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DC2126-15B9-1A43-9651-F223AB210A44}"/>
              </a:ext>
            </a:extLst>
          </p:cNvPr>
          <p:cNvSpPr>
            <a:spLocks noGrp="1"/>
          </p:cNvSpPr>
          <p:nvPr>
            <p:ph type="dt" sz="half" idx="10"/>
          </p:nvPr>
        </p:nvSpPr>
        <p:spPr/>
        <p:txBody>
          <a:bodyPr/>
          <a:lstStyle/>
          <a:p>
            <a:fld id="{58A06A12-3D1E-1D43-B68C-C3FEEC56BC03}" type="datetimeFigureOut">
              <a:rPr lang="en-US" smtClean="0"/>
              <a:t>6/4/2025</a:t>
            </a:fld>
            <a:endParaRPr lang="en-US"/>
          </a:p>
        </p:txBody>
      </p:sp>
      <p:sp>
        <p:nvSpPr>
          <p:cNvPr id="5" name="Footer Placeholder 4">
            <a:extLst>
              <a:ext uri="{FF2B5EF4-FFF2-40B4-BE49-F238E27FC236}">
                <a16:creationId xmlns:a16="http://schemas.microsoft.com/office/drawing/2014/main" id="{095138AC-8071-4B4D-95E3-B5CA07447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0A5AC-FF28-C24D-B25C-2C028D54606B}"/>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10969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5A4215-DDA6-7345-B638-B736A950AD8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0F527E6-07F2-DF47-9553-E3AE4CB1FE2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472BC7-2B19-1C43-83B7-DDA9D07E4BA4}"/>
              </a:ext>
            </a:extLst>
          </p:cNvPr>
          <p:cNvSpPr>
            <a:spLocks noGrp="1"/>
          </p:cNvSpPr>
          <p:nvPr>
            <p:ph type="dt" sz="half" idx="10"/>
          </p:nvPr>
        </p:nvSpPr>
        <p:spPr/>
        <p:txBody>
          <a:bodyPr/>
          <a:lstStyle/>
          <a:p>
            <a:fld id="{58A06A12-3D1E-1D43-B68C-C3FEEC56BC03}" type="datetimeFigureOut">
              <a:rPr lang="en-US" smtClean="0"/>
              <a:t>6/4/2025</a:t>
            </a:fld>
            <a:endParaRPr lang="en-US"/>
          </a:p>
        </p:txBody>
      </p:sp>
      <p:sp>
        <p:nvSpPr>
          <p:cNvPr id="5" name="Footer Placeholder 4">
            <a:extLst>
              <a:ext uri="{FF2B5EF4-FFF2-40B4-BE49-F238E27FC236}">
                <a16:creationId xmlns:a16="http://schemas.microsoft.com/office/drawing/2014/main" id="{3B356EA9-D3B3-B047-B64B-6CE36C530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D6809-ABB1-6345-9C08-6D9422F8DCEC}"/>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4283127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49AC-1886-F826-53A1-CC8DAC0ABA1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A65F1E7-D68E-6334-7FDF-3DBD99AFC6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1D799F3-EE2B-47CB-ECDF-2404C2F31F1D}"/>
              </a:ext>
            </a:extLst>
          </p:cNvPr>
          <p:cNvSpPr>
            <a:spLocks noGrp="1"/>
          </p:cNvSpPr>
          <p:nvPr>
            <p:ph type="dt" sz="half" idx="10"/>
          </p:nvPr>
        </p:nvSpPr>
        <p:spPr/>
        <p:txBody>
          <a:bodyPr/>
          <a:lstStyle/>
          <a:p>
            <a:fld id="{655CD24E-1C80-EC4B-9AF9-E2C2B6FA2A88}" type="datetimeFigureOut">
              <a:rPr lang="en-US" smtClean="0"/>
              <a:t>6/4/2025</a:t>
            </a:fld>
            <a:endParaRPr lang="en-US"/>
          </a:p>
        </p:txBody>
      </p:sp>
      <p:sp>
        <p:nvSpPr>
          <p:cNvPr id="5" name="Footer Placeholder 4">
            <a:extLst>
              <a:ext uri="{FF2B5EF4-FFF2-40B4-BE49-F238E27FC236}">
                <a16:creationId xmlns:a16="http://schemas.microsoft.com/office/drawing/2014/main" id="{CA91F8F7-8E70-C0FB-F88D-1AF07A3E3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B768D3-4499-7C89-413A-F3CF467F8E33}"/>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2501876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2474-0BEB-05D8-45AB-7A86702EA76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AED487E-E611-06A9-0369-172D4B13BF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F09A8D-9570-4135-629A-387F3234EA19}"/>
              </a:ext>
            </a:extLst>
          </p:cNvPr>
          <p:cNvSpPr>
            <a:spLocks noGrp="1"/>
          </p:cNvSpPr>
          <p:nvPr>
            <p:ph type="dt" sz="half" idx="10"/>
          </p:nvPr>
        </p:nvSpPr>
        <p:spPr/>
        <p:txBody>
          <a:bodyPr/>
          <a:lstStyle/>
          <a:p>
            <a:fld id="{655CD24E-1C80-EC4B-9AF9-E2C2B6FA2A88}" type="datetimeFigureOut">
              <a:rPr lang="en-US" smtClean="0"/>
              <a:t>6/4/2025</a:t>
            </a:fld>
            <a:endParaRPr lang="en-US"/>
          </a:p>
        </p:txBody>
      </p:sp>
      <p:sp>
        <p:nvSpPr>
          <p:cNvPr id="5" name="Footer Placeholder 4">
            <a:extLst>
              <a:ext uri="{FF2B5EF4-FFF2-40B4-BE49-F238E27FC236}">
                <a16:creationId xmlns:a16="http://schemas.microsoft.com/office/drawing/2014/main" id="{A11D13BA-A341-7022-02CE-3CACE0EA7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ED9F6-DCB3-0A9C-14D6-1A0086ABBE98}"/>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2945119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6C909-A5AF-337A-FC70-19A11BFD63F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9D3F6D8-A6F2-03B4-A487-64ADDAC689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57908B8-33C3-88AF-6955-8EF4556551B5}"/>
              </a:ext>
            </a:extLst>
          </p:cNvPr>
          <p:cNvSpPr>
            <a:spLocks noGrp="1"/>
          </p:cNvSpPr>
          <p:nvPr>
            <p:ph type="dt" sz="half" idx="10"/>
          </p:nvPr>
        </p:nvSpPr>
        <p:spPr/>
        <p:txBody>
          <a:bodyPr/>
          <a:lstStyle/>
          <a:p>
            <a:fld id="{655CD24E-1C80-EC4B-9AF9-E2C2B6FA2A88}" type="datetimeFigureOut">
              <a:rPr lang="en-US" smtClean="0"/>
              <a:t>6/4/2025</a:t>
            </a:fld>
            <a:endParaRPr lang="en-US"/>
          </a:p>
        </p:txBody>
      </p:sp>
      <p:sp>
        <p:nvSpPr>
          <p:cNvPr id="5" name="Footer Placeholder 4">
            <a:extLst>
              <a:ext uri="{FF2B5EF4-FFF2-40B4-BE49-F238E27FC236}">
                <a16:creationId xmlns:a16="http://schemas.microsoft.com/office/drawing/2014/main" id="{74112590-23C9-5C9F-30BE-73F5A0ED0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7E33B-0555-D26A-2229-795B36D3DDBC}"/>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3470058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881B-D134-ECDA-F080-20E910EF3A7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D63DC1-2899-827A-7002-18F6C5C4C85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20453C8-B0BD-38E6-D6A3-D4FF815D19C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1240447-3A48-2EE9-8D68-E446F8F7BB74}"/>
              </a:ext>
            </a:extLst>
          </p:cNvPr>
          <p:cNvSpPr>
            <a:spLocks noGrp="1"/>
          </p:cNvSpPr>
          <p:nvPr>
            <p:ph type="dt" sz="half" idx="10"/>
          </p:nvPr>
        </p:nvSpPr>
        <p:spPr/>
        <p:txBody>
          <a:bodyPr/>
          <a:lstStyle/>
          <a:p>
            <a:fld id="{655CD24E-1C80-EC4B-9AF9-E2C2B6FA2A88}" type="datetimeFigureOut">
              <a:rPr lang="en-US" smtClean="0"/>
              <a:t>6/4/2025</a:t>
            </a:fld>
            <a:endParaRPr lang="en-US"/>
          </a:p>
        </p:txBody>
      </p:sp>
      <p:sp>
        <p:nvSpPr>
          <p:cNvPr id="6" name="Footer Placeholder 5">
            <a:extLst>
              <a:ext uri="{FF2B5EF4-FFF2-40B4-BE49-F238E27FC236}">
                <a16:creationId xmlns:a16="http://schemas.microsoft.com/office/drawing/2014/main" id="{328F0964-4170-4E11-5B16-DBE9376B8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549AAF-C7C7-0E27-8F35-69517738A39D}"/>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3966758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3B5D2-6ACA-A942-CA3A-02E4EE7D512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B537E2-159B-AC0A-511F-1EF86223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2B491C1-3DED-5FAF-B5A7-C25921C043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5D0E262-080F-DA98-D05C-2FB1735C31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E631E59-7BCD-79B1-50A7-9998523A0FD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D8119AC-81FC-9F05-0664-753B0D4B25A4}"/>
              </a:ext>
            </a:extLst>
          </p:cNvPr>
          <p:cNvSpPr>
            <a:spLocks noGrp="1"/>
          </p:cNvSpPr>
          <p:nvPr>
            <p:ph type="dt" sz="half" idx="10"/>
          </p:nvPr>
        </p:nvSpPr>
        <p:spPr/>
        <p:txBody>
          <a:bodyPr/>
          <a:lstStyle/>
          <a:p>
            <a:fld id="{655CD24E-1C80-EC4B-9AF9-E2C2B6FA2A88}" type="datetimeFigureOut">
              <a:rPr lang="en-US" smtClean="0"/>
              <a:t>6/4/2025</a:t>
            </a:fld>
            <a:endParaRPr lang="en-US"/>
          </a:p>
        </p:txBody>
      </p:sp>
      <p:sp>
        <p:nvSpPr>
          <p:cNvPr id="8" name="Footer Placeholder 7">
            <a:extLst>
              <a:ext uri="{FF2B5EF4-FFF2-40B4-BE49-F238E27FC236}">
                <a16:creationId xmlns:a16="http://schemas.microsoft.com/office/drawing/2014/main" id="{5E823CCA-C4A3-7C5E-0A22-B7F5BB1B96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7D1FEF-C6BB-505B-A89A-E90C859E3245}"/>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3256978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A91B-C4D5-3835-75B8-52E68F1BFAB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01302B3-D534-A857-B84C-E8BF58466AD3}"/>
              </a:ext>
            </a:extLst>
          </p:cNvPr>
          <p:cNvSpPr>
            <a:spLocks noGrp="1"/>
          </p:cNvSpPr>
          <p:nvPr>
            <p:ph type="dt" sz="half" idx="10"/>
          </p:nvPr>
        </p:nvSpPr>
        <p:spPr/>
        <p:txBody>
          <a:bodyPr/>
          <a:lstStyle/>
          <a:p>
            <a:fld id="{655CD24E-1C80-EC4B-9AF9-E2C2B6FA2A88}" type="datetimeFigureOut">
              <a:rPr lang="en-US" smtClean="0"/>
              <a:t>6/4/2025</a:t>
            </a:fld>
            <a:endParaRPr lang="en-US"/>
          </a:p>
        </p:txBody>
      </p:sp>
      <p:sp>
        <p:nvSpPr>
          <p:cNvPr id="4" name="Footer Placeholder 3">
            <a:extLst>
              <a:ext uri="{FF2B5EF4-FFF2-40B4-BE49-F238E27FC236}">
                <a16:creationId xmlns:a16="http://schemas.microsoft.com/office/drawing/2014/main" id="{06E90F64-04A1-25B9-53E0-88FFC690BC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FF0148-94B4-BEFB-3F09-505452BA0C3F}"/>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858964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BA330E-0CBD-9C59-C524-32F87F5F3E85}"/>
              </a:ext>
            </a:extLst>
          </p:cNvPr>
          <p:cNvSpPr>
            <a:spLocks noGrp="1"/>
          </p:cNvSpPr>
          <p:nvPr>
            <p:ph type="dt" sz="half" idx="10"/>
          </p:nvPr>
        </p:nvSpPr>
        <p:spPr/>
        <p:txBody>
          <a:bodyPr/>
          <a:lstStyle/>
          <a:p>
            <a:fld id="{655CD24E-1C80-EC4B-9AF9-E2C2B6FA2A88}" type="datetimeFigureOut">
              <a:rPr lang="en-US" smtClean="0"/>
              <a:t>6/4/2025</a:t>
            </a:fld>
            <a:endParaRPr lang="en-US"/>
          </a:p>
        </p:txBody>
      </p:sp>
      <p:sp>
        <p:nvSpPr>
          <p:cNvPr id="3" name="Footer Placeholder 2">
            <a:extLst>
              <a:ext uri="{FF2B5EF4-FFF2-40B4-BE49-F238E27FC236}">
                <a16:creationId xmlns:a16="http://schemas.microsoft.com/office/drawing/2014/main" id="{6168194F-4DAD-E05B-5C1A-90BA85FBD9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C9A59F-C8A3-1554-1209-EFDB4012CFE1}"/>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2489102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C8C6F-D5CC-E914-4447-C967436D3F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3FFE698-49F7-FF94-C4FC-E674FEE5B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D0977D-E9C8-A1C3-CA9F-E734233C5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8B2000-47B6-80C8-B826-70059648A5CE}"/>
              </a:ext>
            </a:extLst>
          </p:cNvPr>
          <p:cNvSpPr>
            <a:spLocks noGrp="1"/>
          </p:cNvSpPr>
          <p:nvPr>
            <p:ph type="dt" sz="half" idx="10"/>
          </p:nvPr>
        </p:nvSpPr>
        <p:spPr/>
        <p:txBody>
          <a:bodyPr/>
          <a:lstStyle/>
          <a:p>
            <a:fld id="{655CD24E-1C80-EC4B-9AF9-E2C2B6FA2A88}" type="datetimeFigureOut">
              <a:rPr lang="en-US" smtClean="0"/>
              <a:t>6/4/2025</a:t>
            </a:fld>
            <a:endParaRPr lang="en-US"/>
          </a:p>
        </p:txBody>
      </p:sp>
      <p:sp>
        <p:nvSpPr>
          <p:cNvPr id="6" name="Footer Placeholder 5">
            <a:extLst>
              <a:ext uri="{FF2B5EF4-FFF2-40B4-BE49-F238E27FC236}">
                <a16:creationId xmlns:a16="http://schemas.microsoft.com/office/drawing/2014/main" id="{4B8C77B8-6426-3128-4C24-DEEBE32080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CDA858-A6A3-58F7-1082-15428DEEE4D4}"/>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2295600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56DEB-A353-0744-A0FB-AF6D5278B81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1B9DD3-93C3-C243-B8CF-0226D0B776D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354234-82EE-0245-BAF3-493B1CE0A9F7}"/>
              </a:ext>
            </a:extLst>
          </p:cNvPr>
          <p:cNvSpPr>
            <a:spLocks noGrp="1"/>
          </p:cNvSpPr>
          <p:nvPr>
            <p:ph type="dt" sz="half" idx="10"/>
          </p:nvPr>
        </p:nvSpPr>
        <p:spPr/>
        <p:txBody>
          <a:bodyPr/>
          <a:lstStyle/>
          <a:p>
            <a:fld id="{58A06A12-3D1E-1D43-B68C-C3FEEC56BC03}" type="datetimeFigureOut">
              <a:rPr lang="en-US" smtClean="0"/>
              <a:t>6/4/2025</a:t>
            </a:fld>
            <a:endParaRPr lang="en-US"/>
          </a:p>
        </p:txBody>
      </p:sp>
      <p:sp>
        <p:nvSpPr>
          <p:cNvPr id="5" name="Footer Placeholder 4">
            <a:extLst>
              <a:ext uri="{FF2B5EF4-FFF2-40B4-BE49-F238E27FC236}">
                <a16:creationId xmlns:a16="http://schemas.microsoft.com/office/drawing/2014/main" id="{BCAC438D-2B68-FB4F-860B-DC40B4F7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C9D26-BD22-C348-9F8B-A60479ABA655}"/>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720096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EF13-29FF-05EB-6245-BFD8ED72A0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840075D-3046-DBB6-4F85-F436E674C8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E47CCD-2D73-44FC-9234-81DDA8030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C0FEAA2-3D97-729F-05A8-5D2234D7B70E}"/>
              </a:ext>
            </a:extLst>
          </p:cNvPr>
          <p:cNvSpPr>
            <a:spLocks noGrp="1"/>
          </p:cNvSpPr>
          <p:nvPr>
            <p:ph type="dt" sz="half" idx="10"/>
          </p:nvPr>
        </p:nvSpPr>
        <p:spPr/>
        <p:txBody>
          <a:bodyPr/>
          <a:lstStyle/>
          <a:p>
            <a:fld id="{655CD24E-1C80-EC4B-9AF9-E2C2B6FA2A88}" type="datetimeFigureOut">
              <a:rPr lang="en-US" smtClean="0"/>
              <a:t>6/4/2025</a:t>
            </a:fld>
            <a:endParaRPr lang="en-US"/>
          </a:p>
        </p:txBody>
      </p:sp>
      <p:sp>
        <p:nvSpPr>
          <p:cNvPr id="6" name="Footer Placeholder 5">
            <a:extLst>
              <a:ext uri="{FF2B5EF4-FFF2-40B4-BE49-F238E27FC236}">
                <a16:creationId xmlns:a16="http://schemas.microsoft.com/office/drawing/2014/main" id="{BBB78440-CDC2-DFEA-2708-0B43BC65EA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CE7825-19DA-AEF1-EF48-01B0483A97AD}"/>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3078332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57F9-1BA8-01C5-BFCC-FC13AA7873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F38C2D5-FF24-A857-1A6E-446B2E09F53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3772D6-4EC6-8973-216E-DCF8F0685E2D}"/>
              </a:ext>
            </a:extLst>
          </p:cNvPr>
          <p:cNvSpPr>
            <a:spLocks noGrp="1"/>
          </p:cNvSpPr>
          <p:nvPr>
            <p:ph type="dt" sz="half" idx="10"/>
          </p:nvPr>
        </p:nvSpPr>
        <p:spPr/>
        <p:txBody>
          <a:bodyPr/>
          <a:lstStyle/>
          <a:p>
            <a:fld id="{655CD24E-1C80-EC4B-9AF9-E2C2B6FA2A88}" type="datetimeFigureOut">
              <a:rPr lang="en-US" smtClean="0"/>
              <a:t>6/4/2025</a:t>
            </a:fld>
            <a:endParaRPr lang="en-US"/>
          </a:p>
        </p:txBody>
      </p:sp>
      <p:sp>
        <p:nvSpPr>
          <p:cNvPr id="5" name="Footer Placeholder 4">
            <a:extLst>
              <a:ext uri="{FF2B5EF4-FFF2-40B4-BE49-F238E27FC236}">
                <a16:creationId xmlns:a16="http://schemas.microsoft.com/office/drawing/2014/main" id="{CAC0A367-84D6-A7C1-A71E-F46F2CDAF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35E2A-B16C-5B0D-371B-506CA028F472}"/>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2192055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3BF28C-6F98-7F3B-DBED-260B5AB9D61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828F280-BC68-D8A4-6F2B-095FB1C0ED5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9415F8-5E9C-2AFF-EA90-384EFA821486}"/>
              </a:ext>
            </a:extLst>
          </p:cNvPr>
          <p:cNvSpPr>
            <a:spLocks noGrp="1"/>
          </p:cNvSpPr>
          <p:nvPr>
            <p:ph type="dt" sz="half" idx="10"/>
          </p:nvPr>
        </p:nvSpPr>
        <p:spPr/>
        <p:txBody>
          <a:bodyPr/>
          <a:lstStyle/>
          <a:p>
            <a:fld id="{655CD24E-1C80-EC4B-9AF9-E2C2B6FA2A88}" type="datetimeFigureOut">
              <a:rPr lang="en-US" smtClean="0"/>
              <a:t>6/4/2025</a:t>
            </a:fld>
            <a:endParaRPr lang="en-US"/>
          </a:p>
        </p:txBody>
      </p:sp>
      <p:sp>
        <p:nvSpPr>
          <p:cNvPr id="5" name="Footer Placeholder 4">
            <a:extLst>
              <a:ext uri="{FF2B5EF4-FFF2-40B4-BE49-F238E27FC236}">
                <a16:creationId xmlns:a16="http://schemas.microsoft.com/office/drawing/2014/main" id="{492A9D42-D3DC-8CAE-E1D8-C0D3E66FE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A623D-B36B-AF96-CC85-B14DC164DAF4}"/>
              </a:ext>
            </a:extLst>
          </p:cNvPr>
          <p:cNvSpPr>
            <a:spLocks noGrp="1"/>
          </p:cNvSpPr>
          <p:nvPr>
            <p:ph type="sldNum" sz="quarter" idx="12"/>
          </p:nvPr>
        </p:nvSpPr>
        <p:spPr/>
        <p:txBody>
          <a:bodyPr/>
          <a:lstStyle/>
          <a:p>
            <a:fld id="{5374087F-8FDF-4444-9659-85312C4F0C21}" type="slidenum">
              <a:rPr lang="en-US" smtClean="0"/>
              <a:t>‹#›</a:t>
            </a:fld>
            <a:endParaRPr lang="en-US"/>
          </a:p>
        </p:txBody>
      </p:sp>
    </p:spTree>
    <p:extLst>
      <p:ext uri="{BB962C8B-B14F-4D97-AF65-F5344CB8AC3E}">
        <p14:creationId xmlns:p14="http://schemas.microsoft.com/office/powerpoint/2010/main" val="373547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6DAD-9DE4-B948-BD8F-FDC8396C323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5312A3A-C3B7-F240-A01D-6AFD46DABF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5984A8-8243-F14A-B4EB-490E739E71A0}"/>
              </a:ext>
            </a:extLst>
          </p:cNvPr>
          <p:cNvSpPr>
            <a:spLocks noGrp="1"/>
          </p:cNvSpPr>
          <p:nvPr>
            <p:ph type="dt" sz="half" idx="10"/>
          </p:nvPr>
        </p:nvSpPr>
        <p:spPr/>
        <p:txBody>
          <a:bodyPr/>
          <a:lstStyle/>
          <a:p>
            <a:fld id="{58A06A12-3D1E-1D43-B68C-C3FEEC56BC03}" type="datetimeFigureOut">
              <a:rPr lang="en-US" smtClean="0"/>
              <a:t>6/4/2025</a:t>
            </a:fld>
            <a:endParaRPr lang="en-US"/>
          </a:p>
        </p:txBody>
      </p:sp>
      <p:sp>
        <p:nvSpPr>
          <p:cNvPr id="5" name="Footer Placeholder 4">
            <a:extLst>
              <a:ext uri="{FF2B5EF4-FFF2-40B4-BE49-F238E27FC236}">
                <a16:creationId xmlns:a16="http://schemas.microsoft.com/office/drawing/2014/main" id="{ECE234F5-339F-AA49-9ED3-F588FBE35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EE43C-3E00-DE40-9898-AB87E3F76DB7}"/>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32765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B1B7-82A1-6D42-AC4C-F275006870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1A5F4F0-417E-7A43-BC3A-28F8FE6D8A8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839D6B3-0578-7141-8567-2C98C4DD17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6C04154-F99B-AA47-B20C-5B9A99829237}"/>
              </a:ext>
            </a:extLst>
          </p:cNvPr>
          <p:cNvSpPr>
            <a:spLocks noGrp="1"/>
          </p:cNvSpPr>
          <p:nvPr>
            <p:ph type="dt" sz="half" idx="10"/>
          </p:nvPr>
        </p:nvSpPr>
        <p:spPr/>
        <p:txBody>
          <a:bodyPr/>
          <a:lstStyle/>
          <a:p>
            <a:fld id="{58A06A12-3D1E-1D43-B68C-C3FEEC56BC03}" type="datetimeFigureOut">
              <a:rPr lang="en-US" smtClean="0"/>
              <a:t>6/4/2025</a:t>
            </a:fld>
            <a:endParaRPr lang="en-US"/>
          </a:p>
        </p:txBody>
      </p:sp>
      <p:sp>
        <p:nvSpPr>
          <p:cNvPr id="6" name="Footer Placeholder 5">
            <a:extLst>
              <a:ext uri="{FF2B5EF4-FFF2-40B4-BE49-F238E27FC236}">
                <a16:creationId xmlns:a16="http://schemas.microsoft.com/office/drawing/2014/main" id="{961875E6-29FD-9D4A-ABC3-FB57A536F5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65E079-0A1A-A748-B134-AB662FA3AD5F}"/>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12677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44F6-EE07-2041-AE94-E857D973DB4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D5B786-A07F-FC49-9A3E-DF700E0C44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B4BB28-5045-6D40-85C5-987CCEFDD7B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2E18A16-B3BA-4E47-8E76-9FA166C740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CDBDC33-DAF9-CA43-A3E4-BF57FC4925F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A52DA0A-9D8E-DA4A-88EE-EAE097C61858}"/>
              </a:ext>
            </a:extLst>
          </p:cNvPr>
          <p:cNvSpPr>
            <a:spLocks noGrp="1"/>
          </p:cNvSpPr>
          <p:nvPr>
            <p:ph type="dt" sz="half" idx="10"/>
          </p:nvPr>
        </p:nvSpPr>
        <p:spPr/>
        <p:txBody>
          <a:bodyPr/>
          <a:lstStyle/>
          <a:p>
            <a:fld id="{58A06A12-3D1E-1D43-B68C-C3FEEC56BC03}" type="datetimeFigureOut">
              <a:rPr lang="en-US" smtClean="0"/>
              <a:t>6/4/2025</a:t>
            </a:fld>
            <a:endParaRPr lang="en-US"/>
          </a:p>
        </p:txBody>
      </p:sp>
      <p:sp>
        <p:nvSpPr>
          <p:cNvPr id="8" name="Footer Placeholder 7">
            <a:extLst>
              <a:ext uri="{FF2B5EF4-FFF2-40B4-BE49-F238E27FC236}">
                <a16:creationId xmlns:a16="http://schemas.microsoft.com/office/drawing/2014/main" id="{0ECF9417-E166-734F-90E0-293F9A53DE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18ADE8-E1B8-2B48-8C40-252775F6B3FF}"/>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535891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3563-4DD2-C74C-BCCC-377FCB3352E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1C0ACE6-4E11-EA4C-A2CA-E1D0FFE75258}"/>
              </a:ext>
            </a:extLst>
          </p:cNvPr>
          <p:cNvSpPr>
            <a:spLocks noGrp="1"/>
          </p:cNvSpPr>
          <p:nvPr>
            <p:ph type="dt" sz="half" idx="10"/>
          </p:nvPr>
        </p:nvSpPr>
        <p:spPr/>
        <p:txBody>
          <a:bodyPr/>
          <a:lstStyle/>
          <a:p>
            <a:fld id="{58A06A12-3D1E-1D43-B68C-C3FEEC56BC03}" type="datetimeFigureOut">
              <a:rPr lang="en-US" smtClean="0"/>
              <a:t>6/4/2025</a:t>
            </a:fld>
            <a:endParaRPr lang="en-US"/>
          </a:p>
        </p:txBody>
      </p:sp>
      <p:sp>
        <p:nvSpPr>
          <p:cNvPr id="4" name="Footer Placeholder 3">
            <a:extLst>
              <a:ext uri="{FF2B5EF4-FFF2-40B4-BE49-F238E27FC236}">
                <a16:creationId xmlns:a16="http://schemas.microsoft.com/office/drawing/2014/main" id="{051944CC-EC04-5348-B65A-34DD8451D2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0990CD-B1BB-B94F-A04B-965A3152FF81}"/>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39770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CDF541-5E42-B24B-8AB7-43D1CC0AD61D}"/>
              </a:ext>
            </a:extLst>
          </p:cNvPr>
          <p:cNvSpPr>
            <a:spLocks noGrp="1"/>
          </p:cNvSpPr>
          <p:nvPr>
            <p:ph type="dt" sz="half" idx="10"/>
          </p:nvPr>
        </p:nvSpPr>
        <p:spPr/>
        <p:txBody>
          <a:bodyPr/>
          <a:lstStyle/>
          <a:p>
            <a:fld id="{58A06A12-3D1E-1D43-B68C-C3FEEC56BC03}" type="datetimeFigureOut">
              <a:rPr lang="en-US" smtClean="0"/>
              <a:t>6/4/2025</a:t>
            </a:fld>
            <a:endParaRPr lang="en-US"/>
          </a:p>
        </p:txBody>
      </p:sp>
      <p:sp>
        <p:nvSpPr>
          <p:cNvPr id="3" name="Footer Placeholder 2">
            <a:extLst>
              <a:ext uri="{FF2B5EF4-FFF2-40B4-BE49-F238E27FC236}">
                <a16:creationId xmlns:a16="http://schemas.microsoft.com/office/drawing/2014/main" id="{9AAF4CA1-3B03-114F-8F7D-836EB5B719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8EEA2B-23F7-DF4F-B5BD-C78694776BEE}"/>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25688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2293-FE92-7F44-A95E-8F2983B575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75178F4-1D05-924F-BF70-EEB01CED9F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16B44D8-15A3-804D-B618-8645BFC9B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A9711E-15E1-0641-A542-493B4E65FD78}"/>
              </a:ext>
            </a:extLst>
          </p:cNvPr>
          <p:cNvSpPr>
            <a:spLocks noGrp="1"/>
          </p:cNvSpPr>
          <p:nvPr>
            <p:ph type="dt" sz="half" idx="10"/>
          </p:nvPr>
        </p:nvSpPr>
        <p:spPr/>
        <p:txBody>
          <a:bodyPr/>
          <a:lstStyle/>
          <a:p>
            <a:fld id="{58A06A12-3D1E-1D43-B68C-C3FEEC56BC03}" type="datetimeFigureOut">
              <a:rPr lang="en-US" smtClean="0"/>
              <a:t>6/4/2025</a:t>
            </a:fld>
            <a:endParaRPr lang="en-US"/>
          </a:p>
        </p:txBody>
      </p:sp>
      <p:sp>
        <p:nvSpPr>
          <p:cNvPr id="6" name="Footer Placeholder 5">
            <a:extLst>
              <a:ext uri="{FF2B5EF4-FFF2-40B4-BE49-F238E27FC236}">
                <a16:creationId xmlns:a16="http://schemas.microsoft.com/office/drawing/2014/main" id="{BAC0A4DA-1852-6341-8289-151FC6A0CE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7CA73-9EC0-5548-80D0-023B33D1148D}"/>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18659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26BE-0979-C34D-A86D-C06E494FF2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B9E34F-8C65-8649-91FD-5269C8CA4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14DA53-B785-E04E-9422-1E8CF87FD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BB737D-D5F6-1446-A1B6-F2FD2BD5BE45}"/>
              </a:ext>
            </a:extLst>
          </p:cNvPr>
          <p:cNvSpPr>
            <a:spLocks noGrp="1"/>
          </p:cNvSpPr>
          <p:nvPr>
            <p:ph type="dt" sz="half" idx="10"/>
          </p:nvPr>
        </p:nvSpPr>
        <p:spPr/>
        <p:txBody>
          <a:bodyPr/>
          <a:lstStyle/>
          <a:p>
            <a:fld id="{58A06A12-3D1E-1D43-B68C-C3FEEC56BC03}" type="datetimeFigureOut">
              <a:rPr lang="en-US" smtClean="0"/>
              <a:t>6/4/2025</a:t>
            </a:fld>
            <a:endParaRPr lang="en-US"/>
          </a:p>
        </p:txBody>
      </p:sp>
      <p:sp>
        <p:nvSpPr>
          <p:cNvPr id="6" name="Footer Placeholder 5">
            <a:extLst>
              <a:ext uri="{FF2B5EF4-FFF2-40B4-BE49-F238E27FC236}">
                <a16:creationId xmlns:a16="http://schemas.microsoft.com/office/drawing/2014/main" id="{55F61840-6F30-804B-88B1-F21EDC294B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30378-E7CD-4F42-A5F4-2A7824B13147}"/>
              </a:ext>
            </a:extLst>
          </p:cNvPr>
          <p:cNvSpPr>
            <a:spLocks noGrp="1"/>
          </p:cNvSpPr>
          <p:nvPr>
            <p:ph type="sldNum" sz="quarter" idx="12"/>
          </p:nvPr>
        </p:nvSpPr>
        <p:spPr/>
        <p:txBody>
          <a:bodyPr/>
          <a:lstStyle/>
          <a:p>
            <a:fld id="{9E0FC601-C0F2-3240-ABB0-2CB6D0F8495B}" type="slidenum">
              <a:rPr lang="en-US" smtClean="0"/>
              <a:t>‹#›</a:t>
            </a:fld>
            <a:endParaRPr lang="en-US"/>
          </a:p>
        </p:txBody>
      </p:sp>
    </p:spTree>
    <p:extLst>
      <p:ext uri="{BB962C8B-B14F-4D97-AF65-F5344CB8AC3E}">
        <p14:creationId xmlns:p14="http://schemas.microsoft.com/office/powerpoint/2010/main" val="23027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C6CAAB-7B55-F345-A246-B0CB43882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95C07C0-1CF1-B147-AF72-7FA8FF3C2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3D7B7E-8910-A04E-9028-1A034D81E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06A12-3D1E-1D43-B68C-C3FEEC56BC03}" type="datetimeFigureOut">
              <a:rPr lang="en-US" smtClean="0"/>
              <a:t>6/4/2025</a:t>
            </a:fld>
            <a:endParaRPr lang="en-US"/>
          </a:p>
        </p:txBody>
      </p:sp>
      <p:sp>
        <p:nvSpPr>
          <p:cNvPr id="5" name="Footer Placeholder 4">
            <a:extLst>
              <a:ext uri="{FF2B5EF4-FFF2-40B4-BE49-F238E27FC236}">
                <a16:creationId xmlns:a16="http://schemas.microsoft.com/office/drawing/2014/main" id="{41C70570-07B8-8C41-BDA3-F56CCBF07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7CBD28-066C-0946-A258-4C0D018D34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FC601-C0F2-3240-ABB0-2CB6D0F8495B}" type="slidenum">
              <a:rPr lang="en-US" smtClean="0"/>
              <a:t>‹#›</a:t>
            </a:fld>
            <a:endParaRPr lang="en-US"/>
          </a:p>
        </p:txBody>
      </p:sp>
    </p:spTree>
    <p:extLst>
      <p:ext uri="{BB962C8B-B14F-4D97-AF65-F5344CB8AC3E}">
        <p14:creationId xmlns:p14="http://schemas.microsoft.com/office/powerpoint/2010/main" val="1288769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109B2F-DD6D-2B55-B55C-B57F992079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351EADB-B459-58D4-D676-FC66E2111C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3E532A-23B7-C185-5820-F3EB978704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CD24E-1C80-EC4B-9AF9-E2C2B6FA2A88}" type="datetimeFigureOut">
              <a:rPr lang="en-US" smtClean="0"/>
              <a:t>6/4/2025</a:t>
            </a:fld>
            <a:endParaRPr lang="en-US"/>
          </a:p>
        </p:txBody>
      </p:sp>
      <p:sp>
        <p:nvSpPr>
          <p:cNvPr id="5" name="Footer Placeholder 4">
            <a:extLst>
              <a:ext uri="{FF2B5EF4-FFF2-40B4-BE49-F238E27FC236}">
                <a16:creationId xmlns:a16="http://schemas.microsoft.com/office/drawing/2014/main" id="{6AB3787C-E444-6012-88F7-0E23859410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F27C35-71BC-A005-BF78-E8E441EC61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4087F-8FDF-4444-9659-85312C4F0C21}" type="slidenum">
              <a:rPr lang="en-US" smtClean="0"/>
              <a:t>‹#›</a:t>
            </a:fld>
            <a:endParaRPr lang="en-US"/>
          </a:p>
        </p:txBody>
      </p:sp>
    </p:spTree>
    <p:extLst>
      <p:ext uri="{BB962C8B-B14F-4D97-AF65-F5344CB8AC3E}">
        <p14:creationId xmlns:p14="http://schemas.microsoft.com/office/powerpoint/2010/main" val="3048489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E39ABC-DE35-A74C-9C98-0935A0A64FE3}"/>
              </a:ext>
            </a:extLst>
          </p:cNvPr>
          <p:cNvSpPr>
            <a:spLocks noGrp="1"/>
          </p:cNvSpPr>
          <p:nvPr>
            <p:ph type="ctrTitle"/>
          </p:nvPr>
        </p:nvSpPr>
        <p:spPr>
          <a:xfrm>
            <a:off x="3618385" y="2739796"/>
            <a:ext cx="7965557" cy="784746"/>
          </a:xfrm>
        </p:spPr>
        <p:txBody>
          <a:bodyPr>
            <a:noAutofit/>
          </a:bodyPr>
          <a:lstStyle/>
          <a:p>
            <a:pPr algn="r"/>
            <a:r>
              <a:rPr lang="en-US" sz="4200" b="1" dirty="0">
                <a:solidFill>
                  <a:schemeClr val="bg1"/>
                </a:solidFill>
                <a:latin typeface="Poppins" pitchFamily="2" charset="77"/>
                <a:cs typeface="Poppins" pitchFamily="2" charset="77"/>
              </a:rPr>
              <a:t>Who’s in Charge?</a:t>
            </a:r>
          </a:p>
        </p:txBody>
      </p:sp>
      <p:sp>
        <p:nvSpPr>
          <p:cNvPr id="5" name="Subtitle 2">
            <a:extLst>
              <a:ext uri="{FF2B5EF4-FFF2-40B4-BE49-F238E27FC236}">
                <a16:creationId xmlns:a16="http://schemas.microsoft.com/office/drawing/2014/main" id="{08D89F96-7074-3344-9FBC-5C696D642E82}"/>
              </a:ext>
            </a:extLst>
          </p:cNvPr>
          <p:cNvSpPr>
            <a:spLocks noGrp="1"/>
          </p:cNvSpPr>
          <p:nvPr>
            <p:ph type="subTitle" idx="1"/>
          </p:nvPr>
        </p:nvSpPr>
        <p:spPr>
          <a:xfrm>
            <a:off x="5780675" y="3637032"/>
            <a:ext cx="5803267" cy="484599"/>
          </a:xfrm>
        </p:spPr>
        <p:txBody>
          <a:bodyPr/>
          <a:lstStyle/>
          <a:p>
            <a:pPr algn="r"/>
            <a:r>
              <a:rPr lang="en-US" dirty="0">
                <a:solidFill>
                  <a:schemeClr val="bg1"/>
                </a:solidFill>
                <a:latin typeface="Poppins" pitchFamily="2" charset="77"/>
                <a:cs typeface="Poppins" pitchFamily="2" charset="77"/>
              </a:rPr>
              <a:t>David Emerton</a:t>
            </a:r>
          </a:p>
        </p:txBody>
      </p:sp>
    </p:spTree>
    <p:extLst>
      <p:ext uri="{BB962C8B-B14F-4D97-AF65-F5344CB8AC3E}">
        <p14:creationId xmlns:p14="http://schemas.microsoft.com/office/powerpoint/2010/main" val="2096996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Jesus is Lord</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262419"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A truth that affects everyone and everything!</a:t>
            </a:r>
          </a:p>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A truth that changes reality! </a:t>
            </a:r>
          </a:p>
          <a:p>
            <a:pPr marL="342900" indent="-342900" algn="l">
              <a:buFont typeface="Arial" panose="020B0604020202020204" pitchFamily="34" charset="0"/>
              <a:buChar char="•"/>
            </a:pPr>
            <a:endParaRPr lang="en-GB" sz="2800" dirty="0">
              <a:solidFill>
                <a:schemeClr val="bg1"/>
              </a:solidFill>
              <a:latin typeface="Poppins" pitchFamily="2" charset="77"/>
              <a:cs typeface="Poppins" pitchFamily="2" charset="77"/>
            </a:endParaRPr>
          </a:p>
          <a:p>
            <a:pPr marL="342900" indent="-342900" algn="l">
              <a:buFont typeface="Arial" panose="020B0604020202020204" pitchFamily="34" charset="0"/>
              <a:buChar char="•"/>
            </a:pPr>
            <a:endParaRPr lang="en-GB" sz="2800" dirty="0">
              <a:solidFill>
                <a:schemeClr val="bg1"/>
              </a:solidFill>
              <a:latin typeface="Poppins" pitchFamily="2" charset="77"/>
              <a:cs typeface="Poppins" pitchFamily="2" charset="77"/>
            </a:endParaRPr>
          </a:p>
          <a:p>
            <a:pPr marL="342900" indent="-342900" algn="l">
              <a:buFont typeface="Arial" panose="020B0604020202020204" pitchFamily="34" charset="0"/>
              <a:buChar char="•"/>
            </a:pPr>
            <a:endParaRPr lang="en-GB" sz="2800" dirty="0">
              <a:solidFill>
                <a:schemeClr val="bg1"/>
              </a:solidFill>
              <a:latin typeface="Poppins" pitchFamily="2" charset="77"/>
              <a:cs typeface="Poppins" pitchFamily="2" charset="77"/>
            </a:endParaRPr>
          </a:p>
          <a:p>
            <a:pPr marL="342900" indent="-342900" algn="l">
              <a:buFont typeface="Arial" panose="020B0604020202020204" pitchFamily="34" charset="0"/>
              <a:buChar char="•"/>
            </a:pPr>
            <a:endParaRPr lang="en-GB" sz="2800" i="1" dirty="0">
              <a:solidFill>
                <a:schemeClr val="bg1"/>
              </a:solidFill>
              <a:latin typeface="Poppins" pitchFamily="2" charset="77"/>
              <a:cs typeface="Poppins" pitchFamily="2" charset="77"/>
            </a:endParaRPr>
          </a:p>
          <a:p>
            <a:pPr algn="l"/>
            <a:r>
              <a:rPr lang="en-GB" sz="2800" i="1" dirty="0">
                <a:solidFill>
                  <a:schemeClr val="bg1"/>
                </a:solidFill>
                <a:latin typeface="Poppins" pitchFamily="2" charset="77"/>
                <a:cs typeface="Poppins" pitchFamily="2" charset="77"/>
              </a:rPr>
              <a:t>	</a:t>
            </a:r>
            <a:endParaRPr lang="en-GB" sz="2400" i="1" dirty="0">
              <a:solidFill>
                <a:schemeClr val="bg1"/>
              </a:solidFill>
              <a:latin typeface="Poppins" pitchFamily="2" charset="77"/>
              <a:cs typeface="Poppins" pitchFamily="2" charset="77"/>
            </a:endParaRP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1522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E52E4-0CB4-A24D-DD5E-9B255E162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B9C3A-27DF-D070-ADB5-236E634AA73A}"/>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Jesus is Lord</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58C017D2-F27D-C953-2280-114764BE272F}"/>
              </a:ext>
            </a:extLst>
          </p:cNvPr>
          <p:cNvSpPr txBox="1">
            <a:spLocks/>
          </p:cNvSpPr>
          <p:nvPr/>
        </p:nvSpPr>
        <p:spPr>
          <a:xfrm>
            <a:off x="1091380" y="1825625"/>
            <a:ext cx="10262419"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A truth that affects everyone and everything!</a:t>
            </a:r>
          </a:p>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A truth that changes reality! </a:t>
            </a:r>
          </a:p>
          <a:p>
            <a:pPr marL="342900" indent="-342900" algn="l">
              <a:buFont typeface="Arial" panose="020B0604020202020204" pitchFamily="34" charset="0"/>
              <a:buChar char="•"/>
            </a:pPr>
            <a:endParaRPr lang="en-GB" sz="2800" dirty="0">
              <a:solidFill>
                <a:schemeClr val="bg1"/>
              </a:solidFill>
              <a:latin typeface="Poppins" pitchFamily="2" charset="77"/>
              <a:cs typeface="Poppins" pitchFamily="2" charset="77"/>
            </a:endParaRPr>
          </a:p>
          <a:p>
            <a:pPr marL="342900" indent="-342900" algn="l">
              <a:buFont typeface="Arial" panose="020B0604020202020204" pitchFamily="34" charset="0"/>
              <a:buChar char="•"/>
            </a:pPr>
            <a:endParaRPr lang="en-GB" sz="2800" dirty="0">
              <a:solidFill>
                <a:schemeClr val="bg1"/>
              </a:solidFill>
              <a:latin typeface="Poppins" pitchFamily="2" charset="77"/>
              <a:cs typeface="Poppins" pitchFamily="2" charset="77"/>
            </a:endParaRPr>
          </a:p>
          <a:p>
            <a:pPr marL="342900" indent="-342900" algn="l">
              <a:buFont typeface="Arial" panose="020B0604020202020204" pitchFamily="34" charset="0"/>
              <a:buChar char="•"/>
            </a:pPr>
            <a:endParaRPr lang="en-GB" sz="2800" dirty="0">
              <a:solidFill>
                <a:schemeClr val="bg1"/>
              </a:solidFill>
              <a:latin typeface="Poppins" pitchFamily="2" charset="77"/>
              <a:cs typeface="Poppins" pitchFamily="2" charset="77"/>
            </a:endParaRPr>
          </a:p>
          <a:p>
            <a:pPr marL="342900" indent="-342900" algn="l">
              <a:buFont typeface="Arial" panose="020B0604020202020204" pitchFamily="34" charset="0"/>
              <a:buChar char="•"/>
            </a:pPr>
            <a:endParaRPr lang="en-GB" sz="2800" i="1" dirty="0">
              <a:solidFill>
                <a:schemeClr val="bg1"/>
              </a:solidFill>
              <a:latin typeface="Poppins" pitchFamily="2" charset="77"/>
              <a:cs typeface="Poppins" pitchFamily="2" charset="77"/>
            </a:endParaRPr>
          </a:p>
          <a:p>
            <a:pPr algn="l"/>
            <a:r>
              <a:rPr lang="en-GB" sz="2800" i="1" dirty="0">
                <a:solidFill>
                  <a:schemeClr val="bg1"/>
                </a:solidFill>
                <a:latin typeface="Poppins" pitchFamily="2" charset="77"/>
                <a:cs typeface="Poppins" pitchFamily="2" charset="77"/>
              </a:rPr>
              <a:t>	Is the kingdom of God an attractive truth for the 		church and the world? Why? Or why not?</a:t>
            </a:r>
            <a:endParaRPr lang="en-GB" sz="2400" i="1" dirty="0">
              <a:solidFill>
                <a:schemeClr val="bg1"/>
              </a:solidFill>
              <a:latin typeface="Poppins" pitchFamily="2" charset="77"/>
              <a:cs typeface="Poppins" pitchFamily="2" charset="77"/>
            </a:endParaRPr>
          </a:p>
        </p:txBody>
      </p:sp>
      <p:sp>
        <p:nvSpPr>
          <p:cNvPr id="4" name="AutoShape 2" descr="Stanley Hauerwas: Modern American Puddleglum | Mere Orthodoxy">
            <a:extLst>
              <a:ext uri="{FF2B5EF4-FFF2-40B4-BE49-F238E27FC236}">
                <a16:creationId xmlns:a16="http://schemas.microsoft.com/office/drawing/2014/main" id="{173436F7-6D4C-EC07-093A-57C1418BFFC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EFED6AC0-6E28-A829-0475-C9EBE2A69C1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8791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Dietrich Bonhoeffer</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262419" cy="448034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A </a:t>
            </a:r>
            <a:r>
              <a:rPr lang="en-GB" sz="2800" i="1" dirty="0">
                <a:solidFill>
                  <a:schemeClr val="bg1"/>
                </a:solidFill>
                <a:latin typeface="Poppins" pitchFamily="2" charset="77"/>
                <a:cs typeface="Poppins" pitchFamily="2" charset="77"/>
              </a:rPr>
              <a:t>status </a:t>
            </a:r>
            <a:r>
              <a:rPr lang="en-GB" sz="2800" i="1" dirty="0" err="1">
                <a:solidFill>
                  <a:schemeClr val="bg1"/>
                </a:solidFill>
                <a:latin typeface="Poppins" pitchFamily="2" charset="77"/>
                <a:cs typeface="Poppins" pitchFamily="2" charset="77"/>
              </a:rPr>
              <a:t>confessionis</a:t>
            </a:r>
            <a:r>
              <a:rPr lang="en-GB" sz="2800" dirty="0">
                <a:solidFill>
                  <a:schemeClr val="bg1"/>
                </a:solidFill>
                <a:latin typeface="Poppins" pitchFamily="2" charset="77"/>
                <a:cs typeface="Poppins" pitchFamily="2" charset="77"/>
              </a:rPr>
              <a:t>—a ‘state’ or ‘stance of confession’ </a:t>
            </a:r>
            <a:endParaRPr lang="en-GB" sz="2800" i="1" dirty="0">
              <a:solidFill>
                <a:schemeClr val="bg1"/>
              </a:solidFill>
              <a:latin typeface="Poppins" pitchFamily="2" charset="77"/>
              <a:cs typeface="Poppins" pitchFamily="2" charset="77"/>
            </a:endParaRPr>
          </a:p>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Jesus Christ alone is Lord!</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“The time is fulfilled for the German people of Hitler. … Hitler is the way of the Spirit and the will of God for the German people to enter the Church of Christ.”</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“The church is the space in the world in which, and until the end of the world, God’s word is again and again spoken, pronounced, delivered, expounded, and spread.” </a:t>
            </a:r>
          </a:p>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The Confessing Church </a:t>
            </a:r>
          </a:p>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The Barmen ‘Theological Declaration’ (1934)</a:t>
            </a: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9746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Dietrich Bonhoeffer</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4"/>
            <a:ext cx="10262419" cy="50323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“In view of the errors of the German Christians of the present Reich Church … which are devastating the Church and also therefore breaking up the unity of the German Evangelical Church, we confess the following evangelical truths: … Jesus Christ, as he attested for us in Holy Scripture, is the one Word of God which we have to hear and which we have to trust and obey in life and in death. We reject the false doctrine, as though the church could and would have to acknowledge as a source of its proclamation, apart from, and besides this one Word of God, still other events and powers, figures and truths, as God’s revelation.”</a:t>
            </a:r>
          </a:p>
          <a:p>
            <a:pPr marL="1257300" lvl="2" indent="-342900" algn="l">
              <a:buFont typeface="Arial" panose="020B0604020202020204" pitchFamily="34" charset="0"/>
              <a:buChar char="•"/>
            </a:pPr>
            <a:endParaRPr lang="en-GB" sz="2200" dirty="0">
              <a:solidFill>
                <a:schemeClr val="bg1"/>
              </a:solidFill>
              <a:latin typeface="Poppins" pitchFamily="2" charset="77"/>
              <a:cs typeface="Poppins" pitchFamily="2" charset="77"/>
            </a:endParaRP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91399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9FDB1-6EB4-5894-39E4-0BDAF33615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4479F-5DE9-1C1F-97DB-F3D58EF1720D}"/>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Dietrich Bonhoeffer</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3E34C033-5483-694B-770C-A6B3DAA1CD5D}"/>
              </a:ext>
            </a:extLst>
          </p:cNvPr>
          <p:cNvSpPr txBox="1">
            <a:spLocks/>
          </p:cNvSpPr>
          <p:nvPr/>
        </p:nvSpPr>
        <p:spPr>
          <a:xfrm>
            <a:off x="1091380" y="1825624"/>
            <a:ext cx="10262419" cy="50323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“In view of the errors of the German Christians of the present Reich Church … which are devastating the Church and also therefore breaking up the unity of the German Evangelical Church, we confess the following evangelical truths: … Jesus Christ, as he attested for us in Holy Scripture, is the one Word of God which we have to hear and which we have to trust and obey in life and in death. We reject the false doctrine, as though the church could and would have to acknowledge as a source of its proclamation, apart from, and besides this one Word of God, still other events and powers, figures and truths, as God’s revelation.”</a:t>
            </a:r>
          </a:p>
          <a:p>
            <a:pPr marL="1257300" lvl="2" indent="-342900" algn="l">
              <a:buFont typeface="Arial" panose="020B0604020202020204" pitchFamily="34" charset="0"/>
              <a:buChar char="•"/>
            </a:pPr>
            <a:r>
              <a:rPr lang="en-GB" sz="2400" dirty="0">
                <a:solidFill>
                  <a:schemeClr val="bg1"/>
                </a:solidFill>
                <a:latin typeface="Poppins" pitchFamily="2" charset="77"/>
                <a:cs typeface="Poppins" pitchFamily="2" charset="77"/>
              </a:rPr>
              <a:t>A ‘no!’ to compromise with, or accommodation to, the political, financial, cultural, moral, and social powers of the day.</a:t>
            </a:r>
          </a:p>
          <a:p>
            <a:pPr marL="1257300" lvl="2" indent="-342900" algn="l">
              <a:buFont typeface="Arial" panose="020B0604020202020204" pitchFamily="34" charset="0"/>
              <a:buChar char="•"/>
            </a:pPr>
            <a:endParaRPr lang="en-GB" sz="2200" dirty="0">
              <a:solidFill>
                <a:schemeClr val="bg1"/>
              </a:solidFill>
              <a:latin typeface="Poppins" pitchFamily="2" charset="77"/>
              <a:cs typeface="Poppins" pitchFamily="2" charset="77"/>
            </a:endParaRPr>
          </a:p>
        </p:txBody>
      </p:sp>
      <p:sp>
        <p:nvSpPr>
          <p:cNvPr id="4" name="AutoShape 2" descr="Stanley Hauerwas: Modern American Puddleglum | Mere Orthodoxy">
            <a:extLst>
              <a:ext uri="{FF2B5EF4-FFF2-40B4-BE49-F238E27FC236}">
                <a16:creationId xmlns:a16="http://schemas.microsoft.com/office/drawing/2014/main" id="{BBECC33C-FC11-3623-FD20-9AE54EA0B62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132118FA-3BE7-FC14-076B-C925F066BF6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87488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Dietrich Bonhoeffer</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9969473" cy="48596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“Costly grace”</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“forces people under the yoke of following Jesus Christ”</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“costs people their lives”</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“enables us to live”</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“costs God the life of God’s Son”</a:t>
            </a: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65332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6DC87-72A5-61EC-37C8-5388CAED85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715B54-FEDE-5392-326C-1541D0C57EFD}"/>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Dietrich Bonhoeffer</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7BD52AEA-2F9E-557B-5FD3-03AAD4E64AB7}"/>
              </a:ext>
            </a:extLst>
          </p:cNvPr>
          <p:cNvSpPr txBox="1">
            <a:spLocks/>
          </p:cNvSpPr>
          <p:nvPr/>
        </p:nvSpPr>
        <p:spPr>
          <a:xfrm>
            <a:off x="1091380" y="1825625"/>
            <a:ext cx="9969473" cy="485965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“Costly grace”</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“forces people under the yoke of following Jesus Christ”</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“costs people their lives”</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“enables us to live”</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“costs God the life of God’s Son”</a:t>
            </a:r>
          </a:p>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“Cheap grace”</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“forgiveness without repentance”</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“baptism without the discipline of community”</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“the Lord’s Supper without confession of sin”</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“absolution without personal confession”</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“grace without discipleship, grace without </a:t>
            </a:r>
            <a:br>
              <a:rPr lang="en-GB" sz="2400" dirty="0">
                <a:solidFill>
                  <a:schemeClr val="bg1"/>
                </a:solidFill>
                <a:latin typeface="Poppins" pitchFamily="2" charset="77"/>
                <a:cs typeface="Poppins" pitchFamily="2" charset="77"/>
              </a:rPr>
            </a:br>
            <a:r>
              <a:rPr lang="en-GB" sz="2400" dirty="0">
                <a:solidFill>
                  <a:schemeClr val="bg1"/>
                </a:solidFill>
                <a:latin typeface="Poppins" pitchFamily="2" charset="77"/>
                <a:cs typeface="Poppins" pitchFamily="2" charset="77"/>
              </a:rPr>
              <a:t>the cross, grace without the living, incarnate</a:t>
            </a:r>
            <a:br>
              <a:rPr lang="en-GB" sz="2400" dirty="0">
                <a:solidFill>
                  <a:schemeClr val="bg1"/>
                </a:solidFill>
                <a:latin typeface="Poppins" pitchFamily="2" charset="77"/>
                <a:cs typeface="Poppins" pitchFamily="2" charset="77"/>
              </a:rPr>
            </a:br>
            <a:r>
              <a:rPr lang="en-GB" sz="2400" dirty="0">
                <a:solidFill>
                  <a:schemeClr val="bg1"/>
                </a:solidFill>
                <a:latin typeface="Poppins" pitchFamily="2" charset="77"/>
                <a:cs typeface="Poppins" pitchFamily="2" charset="77"/>
              </a:rPr>
              <a:t>Jesus Christ.”</a:t>
            </a:r>
          </a:p>
        </p:txBody>
      </p:sp>
      <p:sp>
        <p:nvSpPr>
          <p:cNvPr id="4" name="AutoShape 2" descr="Stanley Hauerwas: Modern American Puddleglum | Mere Orthodoxy">
            <a:extLst>
              <a:ext uri="{FF2B5EF4-FFF2-40B4-BE49-F238E27FC236}">
                <a16:creationId xmlns:a16="http://schemas.microsoft.com/office/drawing/2014/main" id="{D9C1A398-6B88-7DD6-B0DE-4F85458C0D9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2033FBDC-6821-43D5-702C-7E7425D2D4F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64181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Dietrich Bonhoeffer</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9969473" cy="48596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“We are not to simply bandage the wounds of victims beneath the wheels of injustice, we are to drive a spoke into the wheel itself.”</a:t>
            </a: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64924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7328D-7BA7-ADB3-BA22-92DF8343FC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C4B41-47FB-C5A1-8C0F-F2FA94B7F7A9}"/>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Dietrich Bonhoeffer</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1D65E8A5-9881-57E3-3259-54717EFEC736}"/>
              </a:ext>
            </a:extLst>
          </p:cNvPr>
          <p:cNvSpPr txBox="1">
            <a:spLocks/>
          </p:cNvSpPr>
          <p:nvPr/>
        </p:nvSpPr>
        <p:spPr>
          <a:xfrm>
            <a:off x="1091380" y="1825625"/>
            <a:ext cx="9969473" cy="48596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“We are not to simply bandage the wounds of victims beneath the wheels of injustice, we are to drive a spoke into the wheel itself.”</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“If that’s the case, then I shall reform it!” </a:t>
            </a:r>
            <a:br>
              <a:rPr lang="en-GB" sz="2400" dirty="0">
                <a:solidFill>
                  <a:schemeClr val="bg1"/>
                </a:solidFill>
                <a:latin typeface="Poppins" pitchFamily="2" charset="77"/>
                <a:cs typeface="Poppins" pitchFamily="2" charset="77"/>
              </a:rPr>
            </a:br>
            <a:r>
              <a:rPr lang="en-GB" sz="2400" dirty="0">
                <a:solidFill>
                  <a:schemeClr val="bg1"/>
                </a:solidFill>
                <a:latin typeface="Poppins" pitchFamily="2" charset="77"/>
                <a:cs typeface="Poppins" pitchFamily="2" charset="77"/>
              </a:rPr>
              <a:t>(Bonhoeffer, aged 14, speaking about the church to his family) </a:t>
            </a:r>
          </a:p>
        </p:txBody>
      </p:sp>
      <p:sp>
        <p:nvSpPr>
          <p:cNvPr id="4" name="AutoShape 2" descr="Stanley Hauerwas: Modern American Puddleglum | Mere Orthodoxy">
            <a:extLst>
              <a:ext uri="{FF2B5EF4-FFF2-40B4-BE49-F238E27FC236}">
                <a16:creationId xmlns:a16="http://schemas.microsoft.com/office/drawing/2014/main" id="{1C361847-61D8-0129-727B-FEB3794FE73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AD48220B-FFDA-1AC6-1F5B-7829544FE0C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23781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88D0A-655E-B42E-25A1-BE3F0C45E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46F6D-5EE5-75F0-F914-B4753B7F02FA}"/>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Dietrich Bonhoeffer</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860E7BA8-F86C-8C11-269A-7010C8C449F1}"/>
              </a:ext>
            </a:extLst>
          </p:cNvPr>
          <p:cNvSpPr txBox="1">
            <a:spLocks/>
          </p:cNvSpPr>
          <p:nvPr/>
        </p:nvSpPr>
        <p:spPr>
          <a:xfrm>
            <a:off x="1091380" y="1825625"/>
            <a:ext cx="9969473" cy="48596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“We are not to simply bandage the wounds of victims beneath the wheels of injustice, we are to drive a spoke into the wheel itself.”</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“If that’s the case, then I shall reform it!” </a:t>
            </a:r>
            <a:br>
              <a:rPr lang="en-GB" sz="2400" dirty="0">
                <a:solidFill>
                  <a:schemeClr val="bg1"/>
                </a:solidFill>
                <a:latin typeface="Poppins" pitchFamily="2" charset="77"/>
                <a:cs typeface="Poppins" pitchFamily="2" charset="77"/>
              </a:rPr>
            </a:br>
            <a:r>
              <a:rPr lang="en-GB" sz="2400" dirty="0">
                <a:solidFill>
                  <a:schemeClr val="bg1"/>
                </a:solidFill>
                <a:latin typeface="Poppins" pitchFamily="2" charset="77"/>
                <a:cs typeface="Poppins" pitchFamily="2" charset="77"/>
              </a:rPr>
              <a:t>(Bonhoeffer, aged 14, speaking about the church to his family) </a:t>
            </a:r>
          </a:p>
        </p:txBody>
      </p:sp>
      <p:sp>
        <p:nvSpPr>
          <p:cNvPr id="4" name="AutoShape 2" descr="Stanley Hauerwas: Modern American Puddleglum | Mere Orthodoxy">
            <a:extLst>
              <a:ext uri="{FF2B5EF4-FFF2-40B4-BE49-F238E27FC236}">
                <a16:creationId xmlns:a16="http://schemas.microsoft.com/office/drawing/2014/main" id="{D672B925-B997-D999-4BED-7EFFD0396CC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D558B6C8-5A58-39D9-8732-5A4283962B5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8524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Who’s in charge?</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262419"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sz="2800" dirty="0">
                <a:solidFill>
                  <a:schemeClr val="bg1"/>
                </a:solidFill>
                <a:latin typeface="Poppins" pitchFamily="2" charset="77"/>
                <a:cs typeface="Poppins" pitchFamily="2" charset="77"/>
              </a:rPr>
              <a:t>“Jesus is Lord and everything else is $#**@£$*!” </a:t>
            </a:r>
            <a:endParaRPr lang="en-US" dirty="0">
              <a:solidFill>
                <a:schemeClr val="bg1"/>
              </a:solidFill>
              <a:latin typeface="Poppins" pitchFamily="2" charset="77"/>
              <a:cs typeface="Poppins" pitchFamily="2" charset="77"/>
            </a:endParaRP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97494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Dietrich Bonhoeffer</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9969473" cy="48596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1939, sailing across the Atlantic</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“Great programmes simply lead us to where we are; but we ought to be found only where God is. … Or have I, after all, avoided the place where God is? The place where God is </a:t>
            </a:r>
            <a:r>
              <a:rPr lang="en-GB" sz="2400" i="1" dirty="0">
                <a:solidFill>
                  <a:schemeClr val="bg1"/>
                </a:solidFill>
                <a:latin typeface="Poppins" pitchFamily="2" charset="77"/>
                <a:cs typeface="Poppins" pitchFamily="2" charset="77"/>
              </a:rPr>
              <a:t>for me</a:t>
            </a:r>
            <a:r>
              <a:rPr lang="en-GB" sz="2400" dirty="0">
                <a:solidFill>
                  <a:schemeClr val="bg1"/>
                </a:solidFill>
                <a:latin typeface="Poppins" pitchFamily="2" charset="77"/>
                <a:cs typeface="Poppins" pitchFamily="2" charset="77"/>
              </a:rPr>
              <a:t>?” </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“Since yesterday evening I haven’t been able to stop thinking about Germany. … I have made a mistake in coming to America. I must live through this difficult period of our national history with the Christian people of Germany.”</a:t>
            </a: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4348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Dietrich Bonhoeffer</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9969473" cy="48596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Public speaking and publishing ban</a:t>
            </a: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58547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C2980-FCF2-556D-A4B5-CBABA90F6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A66EE0-59A1-ACFA-FC25-DA4347497571}"/>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Dietrich Bonhoeffer</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8D054FC3-69A1-B55B-72BF-3DE9F5B0BC2D}"/>
              </a:ext>
            </a:extLst>
          </p:cNvPr>
          <p:cNvSpPr txBox="1">
            <a:spLocks/>
          </p:cNvSpPr>
          <p:nvPr/>
        </p:nvSpPr>
        <p:spPr>
          <a:xfrm>
            <a:off x="1091380" y="1825625"/>
            <a:ext cx="9969473" cy="48596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Public speaking and publishing ban</a:t>
            </a:r>
          </a:p>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Joining the </a:t>
            </a:r>
            <a:r>
              <a:rPr lang="en-GB" sz="2800" i="1" dirty="0">
                <a:solidFill>
                  <a:schemeClr val="bg1"/>
                </a:solidFill>
                <a:latin typeface="Poppins" pitchFamily="2" charset="77"/>
                <a:cs typeface="Poppins" pitchFamily="2" charset="77"/>
              </a:rPr>
              <a:t>Abwehr</a:t>
            </a:r>
            <a:r>
              <a:rPr lang="en-GB" sz="2800" dirty="0">
                <a:solidFill>
                  <a:schemeClr val="bg1"/>
                </a:solidFill>
                <a:latin typeface="Poppins" pitchFamily="2" charset="77"/>
                <a:cs typeface="Poppins" pitchFamily="2" charset="77"/>
              </a:rPr>
              <a:t> and the resistance</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“Operation 7”</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Conspiring to overthrow and assassinate Hitler</a:t>
            </a:r>
          </a:p>
        </p:txBody>
      </p:sp>
      <p:sp>
        <p:nvSpPr>
          <p:cNvPr id="4" name="AutoShape 2" descr="Stanley Hauerwas: Modern American Puddleglum | Mere Orthodoxy">
            <a:extLst>
              <a:ext uri="{FF2B5EF4-FFF2-40B4-BE49-F238E27FC236}">
                <a16:creationId xmlns:a16="http://schemas.microsoft.com/office/drawing/2014/main" id="{24B3029D-6FD1-BE2C-F15F-AFD52496C5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51F0EFD4-EF58-7C76-4788-7A8CAB5C9A4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69542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1EFD5-71DB-E9CE-8D1B-5E8ACEF2B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97C682-0AC2-B613-50C2-6549A89912C4}"/>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Dietrich Bonhoeffer</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F8CA0D4-512A-DF16-94AB-0044D372E25A}"/>
              </a:ext>
            </a:extLst>
          </p:cNvPr>
          <p:cNvSpPr txBox="1">
            <a:spLocks/>
          </p:cNvSpPr>
          <p:nvPr/>
        </p:nvSpPr>
        <p:spPr>
          <a:xfrm>
            <a:off x="1091380" y="1825625"/>
            <a:ext cx="9969473" cy="48596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Public speaking and publishing ban</a:t>
            </a:r>
          </a:p>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Joining the </a:t>
            </a:r>
            <a:r>
              <a:rPr lang="en-GB" sz="2800" i="1" dirty="0">
                <a:solidFill>
                  <a:schemeClr val="bg1"/>
                </a:solidFill>
                <a:latin typeface="Poppins" pitchFamily="2" charset="77"/>
                <a:cs typeface="Poppins" pitchFamily="2" charset="77"/>
              </a:rPr>
              <a:t>Abwehr</a:t>
            </a:r>
            <a:r>
              <a:rPr lang="en-GB" sz="2800" dirty="0">
                <a:solidFill>
                  <a:schemeClr val="bg1"/>
                </a:solidFill>
                <a:latin typeface="Poppins" pitchFamily="2" charset="77"/>
                <a:cs typeface="Poppins" pitchFamily="2" charset="77"/>
              </a:rPr>
              <a:t> and the resistance</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“Operation 7”</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Conspiring to overthrow and assassinate Hitler</a:t>
            </a:r>
          </a:p>
        </p:txBody>
      </p:sp>
      <p:sp>
        <p:nvSpPr>
          <p:cNvPr id="4" name="AutoShape 2" descr="Stanley Hauerwas: Modern American Puddleglum | Mere Orthodoxy">
            <a:extLst>
              <a:ext uri="{FF2B5EF4-FFF2-40B4-BE49-F238E27FC236}">
                <a16:creationId xmlns:a16="http://schemas.microsoft.com/office/drawing/2014/main" id="{12F14E8A-9BF3-33C9-4D39-9C8F6B7EAF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367BBD4-4C03-FB93-AADB-977987584DD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98759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E7957-E5BF-849B-CE78-68E66C4974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56A0F2-1B90-5E71-2751-8A4113EB2BF5}"/>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Dietrich Bonhoeffer</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AC1A30C1-8761-34B2-757F-FE00667E169D}"/>
              </a:ext>
            </a:extLst>
          </p:cNvPr>
          <p:cNvSpPr txBox="1">
            <a:spLocks/>
          </p:cNvSpPr>
          <p:nvPr/>
        </p:nvSpPr>
        <p:spPr>
          <a:xfrm>
            <a:off x="1091380" y="1825625"/>
            <a:ext cx="9969473" cy="48596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Public speaking and publishing ban</a:t>
            </a:r>
          </a:p>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Joining the </a:t>
            </a:r>
            <a:r>
              <a:rPr lang="en-GB" sz="2800" i="1" dirty="0">
                <a:solidFill>
                  <a:schemeClr val="bg1"/>
                </a:solidFill>
                <a:latin typeface="Poppins" pitchFamily="2" charset="77"/>
                <a:cs typeface="Poppins" pitchFamily="2" charset="77"/>
              </a:rPr>
              <a:t>Abwehr</a:t>
            </a:r>
            <a:r>
              <a:rPr lang="en-GB" sz="2800" dirty="0">
                <a:solidFill>
                  <a:schemeClr val="bg1"/>
                </a:solidFill>
                <a:latin typeface="Poppins" pitchFamily="2" charset="77"/>
                <a:cs typeface="Poppins" pitchFamily="2" charset="77"/>
              </a:rPr>
              <a:t> and the resistance</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“Operation 7”</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Conspiring to overthrow and assassinate Hitler</a:t>
            </a:r>
          </a:p>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“This is the end, for me the beginning of life.”</a:t>
            </a:r>
          </a:p>
        </p:txBody>
      </p:sp>
      <p:sp>
        <p:nvSpPr>
          <p:cNvPr id="4" name="AutoShape 2" descr="Stanley Hauerwas: Modern American Puddleglum | Mere Orthodoxy">
            <a:extLst>
              <a:ext uri="{FF2B5EF4-FFF2-40B4-BE49-F238E27FC236}">
                <a16:creationId xmlns:a16="http://schemas.microsoft.com/office/drawing/2014/main" id="{9BA3726B-1CE2-125B-4C1F-18C4A3641E4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9C4631B3-1479-B80F-E2F4-977D1BA60E3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844FC215-3E5D-83D1-98A3-B727BCC6162B}"/>
              </a:ext>
            </a:extLst>
          </p:cNvPr>
          <p:cNvPicPr>
            <a:picLocks noChangeAspect="1"/>
          </p:cNvPicPr>
          <p:nvPr/>
        </p:nvPicPr>
        <p:blipFill rotWithShape="1">
          <a:blip r:embed="rId2"/>
          <a:srcRect l="5279" t="9690" r="12903" b="2630"/>
          <a:stretch/>
        </p:blipFill>
        <p:spPr>
          <a:xfrm>
            <a:off x="863965" y="4398916"/>
            <a:ext cx="3078909" cy="2000554"/>
          </a:xfrm>
          <a:prstGeom prst="rect">
            <a:avLst/>
          </a:prstGeom>
        </p:spPr>
      </p:pic>
      <p:pic>
        <p:nvPicPr>
          <p:cNvPr id="6" name="Picture 5">
            <a:extLst>
              <a:ext uri="{FF2B5EF4-FFF2-40B4-BE49-F238E27FC236}">
                <a16:creationId xmlns:a16="http://schemas.microsoft.com/office/drawing/2014/main" id="{C2EEA641-4FFA-6B6C-BF4D-EF5BD08B35F2}"/>
              </a:ext>
            </a:extLst>
          </p:cNvPr>
          <p:cNvPicPr>
            <a:picLocks noChangeAspect="1"/>
          </p:cNvPicPr>
          <p:nvPr/>
        </p:nvPicPr>
        <p:blipFill rotWithShape="1">
          <a:blip r:embed="rId3"/>
          <a:srcRect l="4408" r="5143"/>
          <a:stretch/>
        </p:blipFill>
        <p:spPr>
          <a:xfrm>
            <a:off x="3942874" y="4398916"/>
            <a:ext cx="3134407" cy="2000554"/>
          </a:xfrm>
          <a:prstGeom prst="rect">
            <a:avLst/>
          </a:prstGeom>
        </p:spPr>
      </p:pic>
      <p:pic>
        <p:nvPicPr>
          <p:cNvPr id="8" name="Picture 7">
            <a:extLst>
              <a:ext uri="{FF2B5EF4-FFF2-40B4-BE49-F238E27FC236}">
                <a16:creationId xmlns:a16="http://schemas.microsoft.com/office/drawing/2014/main" id="{23A74BDE-EF2D-1BB0-BDFA-4C6E6E44D0C6}"/>
              </a:ext>
            </a:extLst>
          </p:cNvPr>
          <p:cNvPicPr>
            <a:picLocks noChangeAspect="1"/>
          </p:cNvPicPr>
          <p:nvPr/>
        </p:nvPicPr>
        <p:blipFill>
          <a:blip r:embed="rId4"/>
          <a:stretch>
            <a:fillRect/>
          </a:stretch>
        </p:blipFill>
        <p:spPr>
          <a:xfrm>
            <a:off x="7077281" y="4398916"/>
            <a:ext cx="1387903" cy="2000554"/>
          </a:xfrm>
          <a:prstGeom prst="rect">
            <a:avLst/>
          </a:prstGeom>
        </p:spPr>
      </p:pic>
      <p:pic>
        <p:nvPicPr>
          <p:cNvPr id="9" name="Picture 8">
            <a:extLst>
              <a:ext uri="{FF2B5EF4-FFF2-40B4-BE49-F238E27FC236}">
                <a16:creationId xmlns:a16="http://schemas.microsoft.com/office/drawing/2014/main" id="{D8404CA0-EDEB-758E-C73E-47EDD068140A}"/>
              </a:ext>
            </a:extLst>
          </p:cNvPr>
          <p:cNvPicPr>
            <a:picLocks noChangeAspect="1"/>
          </p:cNvPicPr>
          <p:nvPr/>
        </p:nvPicPr>
        <p:blipFill>
          <a:blip r:embed="rId5"/>
          <a:stretch>
            <a:fillRect/>
          </a:stretch>
        </p:blipFill>
        <p:spPr>
          <a:xfrm>
            <a:off x="8465184" y="4398916"/>
            <a:ext cx="3091504" cy="2000554"/>
          </a:xfrm>
          <a:prstGeom prst="rect">
            <a:avLst/>
          </a:prstGeom>
        </p:spPr>
      </p:pic>
    </p:spTree>
    <p:extLst>
      <p:ext uri="{BB962C8B-B14F-4D97-AF65-F5344CB8AC3E}">
        <p14:creationId xmlns:p14="http://schemas.microsoft.com/office/powerpoint/2010/main" val="3699175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Dietrich Bonhoeffer</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515600" cy="485965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“On the morning of that day between five and six o’clock the prisoners … were taken from their cells, and the verdicts of the court martial read out to them. Through the half-open door in one room of the huts I saw Pastor Bonhoeffer, before taking off his prison garb, kneeling on the floor praying fervently to his God. I was most deeply moved by the way this loveable man prayed, so devout and so certain that God heard his prayer. At the place of execution, he again said a short prayer and then climbed the steps to the gallows, brave and composed. His death ensued after a few seconds. In the almost fifty years that I worked as a doctor, I have hardly ever seen a man die so entirely submissive to the will of God.” </a:t>
            </a:r>
          </a:p>
          <a:p>
            <a:pPr marL="342900" indent="-342900" algn="l">
              <a:buFont typeface="Arial" panose="020B0604020202020204" pitchFamily="34" charset="0"/>
              <a:buChar char="•"/>
            </a:pPr>
            <a:endParaRPr lang="en-GB" sz="2800" dirty="0">
              <a:solidFill>
                <a:schemeClr val="bg1"/>
              </a:solidFill>
              <a:latin typeface="Poppins" pitchFamily="2" charset="77"/>
              <a:cs typeface="Poppins" pitchFamily="2" charset="77"/>
            </a:endParaRP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58477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So what?</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515600" cy="48596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Summoned to confess the truth that Jesus is Lord over everyone and everything</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The pernicious ideologies of 21</a:t>
            </a:r>
            <a:r>
              <a:rPr lang="en-GB" sz="2400" baseline="30000" dirty="0">
                <a:solidFill>
                  <a:schemeClr val="bg1"/>
                </a:solidFill>
                <a:latin typeface="Poppins" pitchFamily="2" charset="77"/>
                <a:cs typeface="Poppins" pitchFamily="2" charset="77"/>
              </a:rPr>
              <a:t>st</a:t>
            </a:r>
            <a:r>
              <a:rPr lang="en-GB" sz="2400" dirty="0">
                <a:solidFill>
                  <a:schemeClr val="bg1"/>
                </a:solidFill>
                <a:latin typeface="Poppins" pitchFamily="2" charset="77"/>
                <a:cs typeface="Poppins" pitchFamily="2" charset="77"/>
              </a:rPr>
              <a:t> century ‘isms’</a:t>
            </a:r>
          </a:p>
          <a:p>
            <a:pPr marL="1257300" lvl="2" indent="-342900" algn="l">
              <a:buFont typeface="Arial" panose="020B0604020202020204" pitchFamily="34" charset="0"/>
              <a:buChar char="•"/>
            </a:pPr>
            <a:r>
              <a:rPr lang="en-GB" sz="2400" dirty="0">
                <a:solidFill>
                  <a:schemeClr val="bg1"/>
                </a:solidFill>
                <a:latin typeface="Poppins" pitchFamily="2" charset="77"/>
                <a:cs typeface="Poppins" pitchFamily="2" charset="77"/>
              </a:rPr>
              <a:t>The rejection of ‘would-be kings’  </a:t>
            </a:r>
          </a:p>
          <a:p>
            <a:pPr marL="342900" indent="-342900" algn="l">
              <a:buFont typeface="Arial" panose="020B0604020202020204" pitchFamily="34" charset="0"/>
              <a:buChar char="•"/>
            </a:pPr>
            <a:endParaRPr lang="en-GB" sz="2800" dirty="0">
              <a:solidFill>
                <a:schemeClr val="bg1"/>
              </a:solidFill>
              <a:latin typeface="Poppins" pitchFamily="2" charset="77"/>
              <a:cs typeface="Poppins" pitchFamily="2" charset="77"/>
            </a:endParaRP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32703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So what?</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515600" cy="48596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To confess the truth that Jesus is Lord </a:t>
            </a:r>
            <a:r>
              <a:rPr lang="en-GB" sz="2800" i="1" dirty="0">
                <a:solidFill>
                  <a:schemeClr val="bg1"/>
                </a:solidFill>
                <a:latin typeface="Poppins" pitchFamily="2" charset="77"/>
                <a:cs typeface="Poppins" pitchFamily="2" charset="77"/>
              </a:rPr>
              <a:t>with words</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“For, ‘Everyone who calls on the name of the Lord will be saved’” … but as he goes on to ask … “How, then, can they call on the one they have not believed in? And how can they believe in the one of whom they have not heard? And how can they hear without someone preaching to them? And how can anyone preach unless they are sent? As it is written: ‘How beautiful are the feet of those who bring good news!’” (Romans 10: 14–16).</a:t>
            </a:r>
          </a:p>
          <a:p>
            <a:pPr marL="1257300" lvl="2" indent="-342900" algn="l">
              <a:buFont typeface="Arial" panose="020B0604020202020204" pitchFamily="34" charset="0"/>
              <a:buChar char="•"/>
            </a:pPr>
            <a:r>
              <a:rPr lang="en-GB" sz="2400" dirty="0">
                <a:solidFill>
                  <a:schemeClr val="bg1"/>
                </a:solidFill>
                <a:latin typeface="Poppins" pitchFamily="2" charset="77"/>
                <a:cs typeface="Poppins" pitchFamily="2" charset="77"/>
              </a:rPr>
              <a:t>The good news of God’s gospel invites and requires a decision to follow Jesus, or not.</a:t>
            </a:r>
          </a:p>
          <a:p>
            <a:pPr marL="1714500" lvl="3" indent="-342900" algn="l">
              <a:buFont typeface="Arial" panose="020B0604020202020204" pitchFamily="34" charset="0"/>
              <a:buChar char="•"/>
            </a:pPr>
            <a:r>
              <a:rPr lang="en-GB" sz="2400" dirty="0">
                <a:solidFill>
                  <a:schemeClr val="bg1"/>
                </a:solidFill>
                <a:latin typeface="Poppins" pitchFamily="2" charset="77"/>
                <a:cs typeface="Poppins" pitchFamily="2" charset="77"/>
              </a:rPr>
              <a:t>It is a summons to a change of beliefs, allegiance, loyalties, and lifestyle.</a:t>
            </a:r>
          </a:p>
          <a:p>
            <a:pPr marL="342900" indent="-342900" algn="l">
              <a:buFont typeface="Arial" panose="020B0604020202020204" pitchFamily="34" charset="0"/>
              <a:buChar char="•"/>
            </a:pPr>
            <a:endParaRPr lang="en-GB" sz="2800" dirty="0">
              <a:solidFill>
                <a:schemeClr val="bg1"/>
              </a:solidFill>
              <a:latin typeface="Poppins" pitchFamily="2" charset="77"/>
              <a:cs typeface="Poppins" pitchFamily="2" charset="77"/>
            </a:endParaRP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10783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So what?</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515600" cy="48596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“The greatest proof of Christianity … is not how far a person can logically analyse their reasons for believing, but how far in practice they will stake their life on their beliefs.”</a:t>
            </a:r>
          </a:p>
          <a:p>
            <a:pPr marL="342900" indent="-342900" algn="l">
              <a:buFont typeface="Arial" panose="020B0604020202020204" pitchFamily="34" charset="0"/>
              <a:buChar char="•"/>
            </a:pPr>
            <a:endParaRPr lang="en-GB" sz="2800" dirty="0">
              <a:solidFill>
                <a:schemeClr val="bg1"/>
              </a:solidFill>
              <a:latin typeface="Poppins" pitchFamily="2" charset="77"/>
              <a:cs typeface="Poppins" pitchFamily="2" charset="77"/>
            </a:endParaRP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75940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So what?</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515600" cy="48596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“A declaration may be bold and clear, and centrally Christian … but so long as it remains theoretical, entailing no obligation or venture on the part of the person who makes it, it is not confession and must not be mistaken for it.”</a:t>
            </a: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8391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Jesus is Lord</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262419"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sz="2800" dirty="0">
                <a:solidFill>
                  <a:schemeClr val="bg1"/>
                </a:solidFill>
                <a:latin typeface="Poppins" pitchFamily="2" charset="77"/>
                <a:cs typeface="Poppins" pitchFamily="2" charset="77"/>
              </a:rPr>
              <a:t>The kingdom of God</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“I must proclaim the good news of the kingdom of God … because that is why I was sent.” (Luke 4:43)</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“Jesus went into Galilee, proclaiming  the good news of God. ‘The time has come,’ he said. ‘The kingdom of God has come near.’” (Mark 1:14–15) </a:t>
            </a:r>
          </a:p>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The continued ‘exile’ of the</a:t>
            </a:r>
            <a:br>
              <a:rPr lang="en-GB" sz="2800" dirty="0">
                <a:solidFill>
                  <a:schemeClr val="bg1"/>
                </a:solidFill>
                <a:latin typeface="Poppins" pitchFamily="2" charset="77"/>
                <a:cs typeface="Poppins" pitchFamily="2" charset="77"/>
              </a:rPr>
            </a:br>
            <a:r>
              <a:rPr lang="en-GB" sz="2800" dirty="0">
                <a:solidFill>
                  <a:schemeClr val="bg1"/>
                </a:solidFill>
                <a:latin typeface="Poppins" pitchFamily="2" charset="77"/>
                <a:cs typeface="Poppins" pitchFamily="2" charset="77"/>
              </a:rPr>
              <a:t>people of God</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“Where is Israel’s Messiah, </a:t>
            </a:r>
            <a:br>
              <a:rPr lang="en-GB" sz="2400" dirty="0">
                <a:solidFill>
                  <a:schemeClr val="bg1"/>
                </a:solidFill>
                <a:latin typeface="Poppins" pitchFamily="2" charset="77"/>
                <a:cs typeface="Poppins" pitchFamily="2" charset="77"/>
              </a:rPr>
            </a:br>
            <a:r>
              <a:rPr lang="en-GB" sz="2400" dirty="0">
                <a:solidFill>
                  <a:schemeClr val="bg1"/>
                </a:solidFill>
                <a:latin typeface="Poppins" pitchFamily="2" charset="77"/>
                <a:cs typeface="Poppins" pitchFamily="2" charset="77"/>
              </a:rPr>
              <a:t>God’s chosen king?”</a:t>
            </a:r>
          </a:p>
          <a:p>
            <a:pPr marL="342900" indent="-342900" algn="l">
              <a:buFont typeface="Arial" panose="020B0604020202020204" pitchFamily="34" charset="0"/>
              <a:buChar char="•"/>
            </a:pPr>
            <a:endParaRPr lang="en-GB" sz="2800" dirty="0">
              <a:solidFill>
                <a:schemeClr val="bg1"/>
              </a:solidFill>
              <a:latin typeface="Poppins" pitchFamily="2" charset="77"/>
              <a:cs typeface="Poppins" pitchFamily="2" charset="77"/>
            </a:endParaRP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60296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So what?</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262420" cy="48596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To confess the truth that Jesus is Lord </a:t>
            </a:r>
            <a:r>
              <a:rPr lang="en-GB" sz="2800" i="1" dirty="0">
                <a:solidFill>
                  <a:schemeClr val="bg1"/>
                </a:solidFill>
                <a:latin typeface="Poppins" pitchFamily="2" charset="77"/>
                <a:cs typeface="Poppins" pitchFamily="2" charset="77"/>
              </a:rPr>
              <a:t>in action</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Enacting or performing the truth of Christ’s lordship</a:t>
            </a: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97564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So what?</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262420" cy="48596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solidFill>
                  <a:schemeClr val="bg1"/>
                </a:solidFill>
                <a:latin typeface="Poppins" pitchFamily="2" charset="77"/>
                <a:cs typeface="Poppins" pitchFamily="2" charset="77"/>
              </a:rPr>
              <a:t>“Every act of love, gratitude and kindness; every work of art or music inspired by the love of God and delight in the beauty of his creation; every minute spent teaching a severely handicapped child to read or walk; every act of care and nurture, of comfort and support for one’s fellow human being’s, and for that matter one’s fellow non-human creatures; and of course every prayer; all Spirit-led teaching, every deed which spreads the gospel, builds up the church, embraces and embodies holiness rather than corruption, </a:t>
            </a:r>
            <a:br>
              <a:rPr lang="en-GB" dirty="0">
                <a:solidFill>
                  <a:schemeClr val="bg1"/>
                </a:solidFill>
                <a:latin typeface="Poppins" pitchFamily="2" charset="77"/>
                <a:cs typeface="Poppins" pitchFamily="2" charset="77"/>
              </a:rPr>
            </a:br>
            <a:r>
              <a:rPr lang="en-GB" dirty="0">
                <a:solidFill>
                  <a:schemeClr val="bg1"/>
                </a:solidFill>
                <a:latin typeface="Poppins" pitchFamily="2" charset="77"/>
                <a:cs typeface="Poppins" pitchFamily="2" charset="77"/>
              </a:rPr>
              <a:t>and makes the name of Jesus honoured</a:t>
            </a:r>
            <a:br>
              <a:rPr lang="en-GB" dirty="0">
                <a:solidFill>
                  <a:schemeClr val="bg1"/>
                </a:solidFill>
                <a:latin typeface="Poppins" pitchFamily="2" charset="77"/>
                <a:cs typeface="Poppins" pitchFamily="2" charset="77"/>
              </a:rPr>
            </a:br>
            <a:r>
              <a:rPr lang="en-GB" dirty="0">
                <a:solidFill>
                  <a:schemeClr val="bg1"/>
                </a:solidFill>
                <a:latin typeface="Poppins" pitchFamily="2" charset="77"/>
                <a:cs typeface="Poppins" pitchFamily="2" charset="77"/>
              </a:rPr>
              <a:t>in the world—all of this will find its way </a:t>
            </a:r>
            <a:br>
              <a:rPr lang="en-GB" dirty="0">
                <a:solidFill>
                  <a:schemeClr val="bg1"/>
                </a:solidFill>
                <a:latin typeface="Poppins" pitchFamily="2" charset="77"/>
                <a:cs typeface="Poppins" pitchFamily="2" charset="77"/>
              </a:rPr>
            </a:br>
            <a:r>
              <a:rPr lang="en-GB" dirty="0">
                <a:solidFill>
                  <a:schemeClr val="bg1"/>
                </a:solidFill>
                <a:latin typeface="Poppins" pitchFamily="2" charset="77"/>
                <a:cs typeface="Poppins" pitchFamily="2" charset="77"/>
              </a:rPr>
              <a:t>through the resurrecting power of God, </a:t>
            </a:r>
            <a:br>
              <a:rPr lang="en-GB" dirty="0">
                <a:solidFill>
                  <a:schemeClr val="bg1"/>
                </a:solidFill>
                <a:latin typeface="Poppins" pitchFamily="2" charset="77"/>
                <a:cs typeface="Poppins" pitchFamily="2" charset="77"/>
              </a:rPr>
            </a:br>
            <a:r>
              <a:rPr lang="en-GB" dirty="0">
                <a:solidFill>
                  <a:schemeClr val="bg1"/>
                </a:solidFill>
                <a:latin typeface="Poppins" pitchFamily="2" charset="77"/>
                <a:cs typeface="Poppins" pitchFamily="2" charset="77"/>
              </a:rPr>
              <a:t>into the new creation which God will one</a:t>
            </a:r>
            <a:br>
              <a:rPr lang="en-GB" dirty="0">
                <a:solidFill>
                  <a:schemeClr val="bg1"/>
                </a:solidFill>
                <a:latin typeface="Poppins" pitchFamily="2" charset="77"/>
                <a:cs typeface="Poppins" pitchFamily="2" charset="77"/>
              </a:rPr>
            </a:br>
            <a:r>
              <a:rPr lang="en-GB" dirty="0">
                <a:solidFill>
                  <a:schemeClr val="bg1"/>
                </a:solidFill>
                <a:latin typeface="Poppins" pitchFamily="2" charset="77"/>
                <a:cs typeface="Poppins" pitchFamily="2" charset="77"/>
              </a:rPr>
              <a:t>day make.”</a:t>
            </a: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62179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So what?</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262420" cy="48596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Enacting or performing the truth that Jesus is Lord </a:t>
            </a:r>
            <a:r>
              <a:rPr lang="en-GB" sz="2800" i="1" dirty="0">
                <a:solidFill>
                  <a:schemeClr val="bg1"/>
                </a:solidFill>
                <a:latin typeface="Poppins" pitchFamily="2" charset="77"/>
                <a:cs typeface="Poppins" pitchFamily="2" charset="77"/>
              </a:rPr>
              <a:t>in our own unique way</a:t>
            </a:r>
          </a:p>
          <a:p>
            <a:pPr marL="342900" indent="-342900" algn="l">
              <a:buFont typeface="Arial" panose="020B0604020202020204" pitchFamily="34" charset="0"/>
              <a:buChar char="•"/>
            </a:pPr>
            <a:endParaRPr lang="en-GB" dirty="0">
              <a:solidFill>
                <a:schemeClr val="bg1"/>
              </a:solidFill>
              <a:latin typeface="Poppins" pitchFamily="2" charset="77"/>
              <a:cs typeface="Poppins" pitchFamily="2" charset="77"/>
            </a:endParaRP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13317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So what?</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262420" cy="48596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600" dirty="0">
                <a:solidFill>
                  <a:schemeClr val="bg1"/>
                </a:solidFill>
                <a:latin typeface="Poppins" pitchFamily="2" charset="77"/>
                <a:cs typeface="Poppins" pitchFamily="2" charset="77"/>
              </a:rPr>
              <a:t>“What could the call to follow Jesus mean today for the worker, the businessman [or woman], the farmer, or the soldier?” … “Could it bring an intolerable dilemma into the existence of persons working in the world who are Christian? … Where will the call to discipleship lead those who follow it? What decisions and painful separations will it entail? We must take this question to him who alone knows the answer. Only Jesus </a:t>
            </a:r>
            <a:br>
              <a:rPr lang="en-GB" sz="2600" dirty="0">
                <a:solidFill>
                  <a:schemeClr val="bg1"/>
                </a:solidFill>
                <a:latin typeface="Poppins" pitchFamily="2" charset="77"/>
                <a:cs typeface="Poppins" pitchFamily="2" charset="77"/>
              </a:rPr>
            </a:br>
            <a:r>
              <a:rPr lang="en-GB" sz="2600" dirty="0">
                <a:solidFill>
                  <a:schemeClr val="bg1"/>
                </a:solidFill>
                <a:latin typeface="Poppins" pitchFamily="2" charset="77"/>
                <a:cs typeface="Poppins" pitchFamily="2" charset="77"/>
              </a:rPr>
              <a:t>Christ, who bids us follow him, </a:t>
            </a:r>
            <a:br>
              <a:rPr lang="en-GB" sz="2600" dirty="0">
                <a:solidFill>
                  <a:schemeClr val="bg1"/>
                </a:solidFill>
                <a:latin typeface="Poppins" pitchFamily="2" charset="77"/>
                <a:cs typeface="Poppins" pitchFamily="2" charset="77"/>
              </a:rPr>
            </a:br>
            <a:r>
              <a:rPr lang="en-GB" sz="2600" dirty="0">
                <a:solidFill>
                  <a:schemeClr val="bg1"/>
                </a:solidFill>
                <a:latin typeface="Poppins" pitchFamily="2" charset="77"/>
                <a:cs typeface="Poppins" pitchFamily="2" charset="77"/>
              </a:rPr>
              <a:t>knows where the path will lead. </a:t>
            </a:r>
            <a:br>
              <a:rPr lang="en-GB" sz="2600" dirty="0">
                <a:solidFill>
                  <a:schemeClr val="bg1"/>
                </a:solidFill>
                <a:latin typeface="Poppins" pitchFamily="2" charset="77"/>
                <a:cs typeface="Poppins" pitchFamily="2" charset="77"/>
              </a:rPr>
            </a:br>
            <a:r>
              <a:rPr lang="en-GB" sz="2600" dirty="0">
                <a:solidFill>
                  <a:schemeClr val="bg1"/>
                </a:solidFill>
                <a:latin typeface="Poppins" pitchFamily="2" charset="77"/>
                <a:cs typeface="Poppins" pitchFamily="2" charset="77"/>
              </a:rPr>
              <a:t>But we know that it will be a path</a:t>
            </a:r>
            <a:br>
              <a:rPr lang="en-GB" sz="2600" dirty="0">
                <a:solidFill>
                  <a:schemeClr val="bg1"/>
                </a:solidFill>
                <a:latin typeface="Poppins" pitchFamily="2" charset="77"/>
                <a:cs typeface="Poppins" pitchFamily="2" charset="77"/>
              </a:rPr>
            </a:br>
            <a:r>
              <a:rPr lang="en-GB" sz="2600" dirty="0">
                <a:solidFill>
                  <a:schemeClr val="bg1"/>
                </a:solidFill>
                <a:latin typeface="Poppins" pitchFamily="2" charset="77"/>
                <a:cs typeface="Poppins" pitchFamily="2" charset="77"/>
              </a:rPr>
              <a:t>full of mercy beyond measure.”</a:t>
            </a: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5786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Jesus is Lord</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4"/>
            <a:ext cx="10262419" cy="46486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“Jews longed for the day when they would not be ruled by the Roman emperor or even by the pseudo-royal house of Herod, but would have God alone for their sovereign. The phrase ‘kingdom of God’ ... denoted, not a </a:t>
            </a:r>
            <a:r>
              <a:rPr lang="en-GB" sz="2800" i="1" dirty="0">
                <a:solidFill>
                  <a:schemeClr val="bg1"/>
                </a:solidFill>
                <a:latin typeface="Poppins" pitchFamily="2" charset="77"/>
                <a:cs typeface="Poppins" pitchFamily="2" charset="77"/>
              </a:rPr>
              <a:t>place</a:t>
            </a:r>
            <a:r>
              <a:rPr lang="en-GB" sz="2800" dirty="0">
                <a:solidFill>
                  <a:schemeClr val="bg1"/>
                </a:solidFill>
                <a:latin typeface="Poppins" pitchFamily="2" charset="77"/>
                <a:cs typeface="Poppins" pitchFamily="2" charset="77"/>
              </a:rPr>
              <a:t> where God ruled, but rather the </a:t>
            </a:r>
            <a:r>
              <a:rPr lang="en-GB" sz="2800" i="1" dirty="0">
                <a:solidFill>
                  <a:schemeClr val="bg1"/>
                </a:solidFill>
                <a:latin typeface="Poppins" pitchFamily="2" charset="77"/>
                <a:cs typeface="Poppins" pitchFamily="2" charset="77"/>
              </a:rPr>
              <a:t>fact</a:t>
            </a:r>
            <a:r>
              <a:rPr lang="en-GB" sz="2800" dirty="0">
                <a:solidFill>
                  <a:schemeClr val="bg1"/>
                </a:solidFill>
                <a:latin typeface="Poppins" pitchFamily="2" charset="77"/>
                <a:cs typeface="Poppins" pitchFamily="2" charset="77"/>
              </a:rPr>
              <a:t> that God ruled—or, rather, that he soon would rule, because he</a:t>
            </a:r>
            <a:br>
              <a:rPr lang="en-GB" sz="2800" dirty="0">
                <a:solidFill>
                  <a:schemeClr val="bg1"/>
                </a:solidFill>
                <a:latin typeface="Poppins" pitchFamily="2" charset="77"/>
                <a:cs typeface="Poppins" pitchFamily="2" charset="77"/>
              </a:rPr>
            </a:br>
            <a:r>
              <a:rPr lang="en-GB" sz="2800" dirty="0">
                <a:solidFill>
                  <a:schemeClr val="bg1"/>
                </a:solidFill>
                <a:latin typeface="Poppins" pitchFamily="2" charset="77"/>
                <a:cs typeface="Poppins" pitchFamily="2" charset="77"/>
              </a:rPr>
              <a:t>certainly was not doing so at</a:t>
            </a:r>
            <a:br>
              <a:rPr lang="en-GB" sz="2800" dirty="0">
                <a:solidFill>
                  <a:schemeClr val="bg1"/>
                </a:solidFill>
                <a:latin typeface="Poppins" pitchFamily="2" charset="77"/>
                <a:cs typeface="Poppins" pitchFamily="2" charset="77"/>
              </a:rPr>
            </a:br>
            <a:r>
              <a:rPr lang="en-GB" sz="2800" dirty="0">
                <a:solidFill>
                  <a:schemeClr val="bg1"/>
                </a:solidFill>
                <a:latin typeface="Poppins" pitchFamily="2" charset="77"/>
                <a:cs typeface="Poppins" pitchFamily="2" charset="77"/>
              </a:rPr>
              <a:t>present in the way he </a:t>
            </a:r>
            <a:br>
              <a:rPr lang="en-GB" sz="2800" dirty="0">
                <a:solidFill>
                  <a:schemeClr val="bg1"/>
                </a:solidFill>
                <a:latin typeface="Poppins" pitchFamily="2" charset="77"/>
                <a:cs typeface="Poppins" pitchFamily="2" charset="77"/>
              </a:rPr>
            </a:br>
            <a:r>
              <a:rPr lang="en-GB" sz="2800" dirty="0">
                <a:solidFill>
                  <a:schemeClr val="bg1"/>
                </a:solidFill>
                <a:latin typeface="Poppins" pitchFamily="2" charset="77"/>
                <a:cs typeface="Poppins" pitchFamily="2" charset="77"/>
              </a:rPr>
              <a:t>intended to do. Other lords</a:t>
            </a:r>
            <a:br>
              <a:rPr lang="en-GB" sz="2800" dirty="0">
                <a:solidFill>
                  <a:schemeClr val="bg1"/>
                </a:solidFill>
                <a:latin typeface="Poppins" pitchFamily="2" charset="77"/>
                <a:cs typeface="Poppins" pitchFamily="2" charset="77"/>
              </a:rPr>
            </a:br>
            <a:r>
              <a:rPr lang="en-GB" sz="2800" dirty="0">
                <a:solidFill>
                  <a:schemeClr val="bg1"/>
                </a:solidFill>
                <a:latin typeface="Poppins" pitchFamily="2" charset="77"/>
                <a:cs typeface="Poppins" pitchFamily="2" charset="77"/>
              </a:rPr>
              <a:t>had usurped his unique role </a:t>
            </a:r>
            <a:br>
              <a:rPr lang="en-GB" sz="2800" dirty="0">
                <a:solidFill>
                  <a:schemeClr val="bg1"/>
                </a:solidFill>
                <a:latin typeface="Poppins" pitchFamily="2" charset="77"/>
                <a:cs typeface="Poppins" pitchFamily="2" charset="77"/>
              </a:rPr>
            </a:br>
            <a:r>
              <a:rPr lang="en-GB" sz="2800" dirty="0">
                <a:solidFill>
                  <a:schemeClr val="bg1"/>
                </a:solidFill>
                <a:latin typeface="Poppins" pitchFamily="2" charset="77"/>
                <a:cs typeface="Poppins" pitchFamily="2" charset="77"/>
              </a:rPr>
              <a:t>as the sovereign of Israel.” </a:t>
            </a: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9452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Jesus is Lord</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262419"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The kingdom of God = a </a:t>
            </a:r>
            <a:r>
              <a:rPr lang="en-GB" sz="2800" i="1" dirty="0">
                <a:solidFill>
                  <a:schemeClr val="bg1"/>
                </a:solidFill>
                <a:latin typeface="Poppins" pitchFamily="2" charset="77"/>
                <a:cs typeface="Poppins" pitchFamily="2" charset="77"/>
              </a:rPr>
              <a:t>time</a:t>
            </a:r>
            <a:r>
              <a:rPr lang="en-GB" sz="2800" dirty="0">
                <a:solidFill>
                  <a:schemeClr val="bg1"/>
                </a:solidFill>
                <a:latin typeface="Poppins" pitchFamily="2" charset="77"/>
                <a:cs typeface="Poppins" pitchFamily="2" charset="77"/>
              </a:rPr>
              <a:t> when Israel’s God would become king</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Emphatically present (inaugurated) in Jesus Christ</a:t>
            </a:r>
          </a:p>
          <a:p>
            <a:pPr marL="1257300" lvl="2" indent="-342900" algn="l">
              <a:buFont typeface="Arial" panose="020B0604020202020204" pitchFamily="34" charset="0"/>
              <a:buChar char="•"/>
            </a:pPr>
            <a:r>
              <a:rPr lang="en-GB" sz="2400" dirty="0">
                <a:solidFill>
                  <a:schemeClr val="bg1"/>
                </a:solidFill>
                <a:latin typeface="Poppins" pitchFamily="2" charset="77"/>
                <a:cs typeface="Poppins" pitchFamily="2" charset="77"/>
              </a:rPr>
              <a:t>In the life of Jesus</a:t>
            </a:r>
          </a:p>
          <a:p>
            <a:pPr marL="1257300" lvl="2" indent="-342900" algn="l">
              <a:buFont typeface="Arial" panose="020B0604020202020204" pitchFamily="34" charset="0"/>
              <a:buChar char="•"/>
            </a:pPr>
            <a:r>
              <a:rPr lang="en-GB" sz="2400" dirty="0">
                <a:solidFill>
                  <a:schemeClr val="bg1"/>
                </a:solidFill>
                <a:latin typeface="Poppins" pitchFamily="2" charset="77"/>
                <a:cs typeface="Poppins" pitchFamily="2" charset="77"/>
              </a:rPr>
              <a:t>In the death of Jesus</a:t>
            </a:r>
          </a:p>
          <a:p>
            <a:pPr lvl="3" algn="l"/>
            <a:r>
              <a:rPr lang="en-GB" sz="2200" dirty="0">
                <a:solidFill>
                  <a:schemeClr val="bg1"/>
                </a:solidFill>
                <a:latin typeface="Poppins" pitchFamily="2" charset="77"/>
                <a:cs typeface="Poppins" pitchFamily="2" charset="77"/>
              </a:rPr>
              <a:t>	= the deathblow to sin, evil, and death</a:t>
            </a:r>
          </a:p>
          <a:p>
            <a:pPr marL="1257300" lvl="2" indent="-342900" algn="l">
              <a:buFont typeface="Arial" panose="020B0604020202020204" pitchFamily="34" charset="0"/>
              <a:buChar char="•"/>
            </a:pPr>
            <a:r>
              <a:rPr lang="en-GB" sz="2400" dirty="0">
                <a:solidFill>
                  <a:schemeClr val="bg1"/>
                </a:solidFill>
                <a:latin typeface="Poppins" pitchFamily="2" charset="77"/>
                <a:cs typeface="Poppins" pitchFamily="2" charset="77"/>
              </a:rPr>
              <a:t>In the resurrection of Jesus</a:t>
            </a:r>
          </a:p>
          <a:p>
            <a:pPr lvl="3" algn="l"/>
            <a:r>
              <a:rPr lang="en-GB" sz="2200" dirty="0">
                <a:solidFill>
                  <a:schemeClr val="bg1"/>
                </a:solidFill>
                <a:latin typeface="Poppins" pitchFamily="2" charset="77"/>
                <a:cs typeface="Poppins" pitchFamily="2" charset="77"/>
              </a:rPr>
              <a:t>	= the promise of salvation, of “a new heaven and a new 		earth” (Revelation 21:1)</a:t>
            </a:r>
          </a:p>
          <a:p>
            <a:pPr marL="1714500" lvl="3" indent="-342900" algn="l">
              <a:buFont typeface="Arial" panose="020B0604020202020204" pitchFamily="34" charset="0"/>
              <a:buChar char="•"/>
            </a:pPr>
            <a:endParaRPr lang="en-GB" sz="2200" dirty="0">
              <a:solidFill>
                <a:schemeClr val="bg1"/>
              </a:solidFill>
              <a:latin typeface="Poppins" pitchFamily="2" charset="77"/>
              <a:cs typeface="Poppins" pitchFamily="2" charset="77"/>
            </a:endParaRP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1240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Jesus is Lord</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262419"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3" algn="l"/>
            <a:endParaRPr lang="en-GB" sz="2200" dirty="0">
              <a:solidFill>
                <a:schemeClr val="bg1"/>
              </a:solidFill>
              <a:latin typeface="Poppins" pitchFamily="2" charset="77"/>
              <a:cs typeface="Poppins" pitchFamily="2" charset="77"/>
            </a:endParaRP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descr="Behold! You are come to Cerin Amroth ..... – @ebaeschnbliah on Tumblr">
            <a:extLst>
              <a:ext uri="{FF2B5EF4-FFF2-40B4-BE49-F238E27FC236}">
                <a16:creationId xmlns:a16="http://schemas.microsoft.com/office/drawing/2014/main" id="{3DB11A38-B3CC-7CF5-A0A4-A4CCDB3288A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79994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Jesus is Lord</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7084033" cy="47919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“I believe like a child that suffering will be healed and made up for, that all the humiliating absurdity of human contradictions will vanish like a pitiful mirage … that in the world’s finale, at the moment of eternal harmony, something so precious will come to pass that it will suffice for all hearts, for the comforting of all resentments, for the atonement of all the crimes of humanity, of all the blood they’ve shed.”</a:t>
            </a:r>
          </a:p>
          <a:p>
            <a:pPr marL="1714500" lvl="3" indent="-342900" algn="l">
              <a:buFont typeface="Arial" panose="020B0604020202020204" pitchFamily="34" charset="0"/>
              <a:buChar char="•"/>
            </a:pPr>
            <a:endParaRPr lang="en-GB" sz="2200" dirty="0">
              <a:solidFill>
                <a:schemeClr val="bg1"/>
              </a:solidFill>
              <a:latin typeface="Poppins" pitchFamily="2" charset="77"/>
              <a:cs typeface="Poppins" pitchFamily="2" charset="77"/>
            </a:endParaRP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descr="The Brothers Karamazov By Fyodor Dostoyevsky">
            <a:extLst>
              <a:ext uri="{FF2B5EF4-FFF2-40B4-BE49-F238E27FC236}">
                <a16:creationId xmlns:a16="http://schemas.microsoft.com/office/drawing/2014/main" id="{6C69DC68-CFF4-D62E-18AD-75490B0FFCC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2445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Jesus is Lord</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262419"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800" dirty="0">
                <a:solidFill>
                  <a:schemeClr val="bg1"/>
                </a:solidFill>
                <a:latin typeface="Poppins" pitchFamily="2" charset="77"/>
                <a:cs typeface="Poppins" pitchFamily="2" charset="77"/>
              </a:rPr>
              <a:t>The kingdom of God = a </a:t>
            </a:r>
            <a:r>
              <a:rPr lang="en-GB" sz="2800" i="1" dirty="0">
                <a:solidFill>
                  <a:schemeClr val="bg1"/>
                </a:solidFill>
                <a:latin typeface="Poppins" pitchFamily="2" charset="77"/>
                <a:cs typeface="Poppins" pitchFamily="2" charset="77"/>
              </a:rPr>
              <a:t>time</a:t>
            </a:r>
            <a:r>
              <a:rPr lang="en-GB" sz="2800" dirty="0">
                <a:solidFill>
                  <a:schemeClr val="bg1"/>
                </a:solidFill>
                <a:latin typeface="Poppins" pitchFamily="2" charset="77"/>
                <a:cs typeface="Poppins" pitchFamily="2" charset="77"/>
              </a:rPr>
              <a:t> when Israel’s God would become king</a:t>
            </a: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Emphatically present (inaugurated) in Jesus Christ</a:t>
            </a:r>
          </a:p>
          <a:p>
            <a:pPr marL="1257300" lvl="2" indent="-342900" algn="l">
              <a:buFont typeface="Arial" panose="020B0604020202020204" pitchFamily="34" charset="0"/>
              <a:buChar char="•"/>
            </a:pPr>
            <a:r>
              <a:rPr lang="en-GB" sz="2400" dirty="0">
                <a:solidFill>
                  <a:schemeClr val="bg1"/>
                </a:solidFill>
                <a:latin typeface="Poppins" pitchFamily="2" charset="77"/>
                <a:cs typeface="Poppins" pitchFamily="2" charset="77"/>
              </a:rPr>
              <a:t>In the life of Jesus</a:t>
            </a:r>
          </a:p>
          <a:p>
            <a:pPr marL="1257300" lvl="2" indent="-342900" algn="l">
              <a:buFont typeface="Arial" panose="020B0604020202020204" pitchFamily="34" charset="0"/>
              <a:buChar char="•"/>
            </a:pPr>
            <a:r>
              <a:rPr lang="en-GB" sz="2400" dirty="0">
                <a:solidFill>
                  <a:schemeClr val="bg1"/>
                </a:solidFill>
                <a:latin typeface="Poppins" pitchFamily="2" charset="77"/>
                <a:cs typeface="Poppins" pitchFamily="2" charset="77"/>
              </a:rPr>
              <a:t>In the death of Jesus</a:t>
            </a:r>
          </a:p>
          <a:p>
            <a:pPr marL="1257300" lvl="2" indent="-342900" algn="l">
              <a:buFont typeface="Arial" panose="020B0604020202020204" pitchFamily="34" charset="0"/>
              <a:buChar char="•"/>
            </a:pPr>
            <a:r>
              <a:rPr lang="en-GB" sz="2400" dirty="0">
                <a:solidFill>
                  <a:schemeClr val="bg1"/>
                </a:solidFill>
                <a:latin typeface="Poppins" pitchFamily="2" charset="77"/>
                <a:cs typeface="Poppins" pitchFamily="2" charset="77"/>
              </a:rPr>
              <a:t>In the resurrection of Jesus</a:t>
            </a:r>
            <a:endParaRPr lang="en-GB" sz="2200" dirty="0">
              <a:solidFill>
                <a:schemeClr val="bg1"/>
              </a:solidFill>
              <a:latin typeface="Poppins" pitchFamily="2" charset="77"/>
              <a:cs typeface="Poppins" pitchFamily="2" charset="77"/>
            </a:endParaRPr>
          </a:p>
          <a:p>
            <a:pPr marL="800100" lvl="1" indent="-342900" algn="l">
              <a:buFont typeface="Arial" panose="020B0604020202020204" pitchFamily="34" charset="0"/>
              <a:buChar char="•"/>
            </a:pPr>
            <a:r>
              <a:rPr lang="en-GB" sz="2400" dirty="0">
                <a:solidFill>
                  <a:schemeClr val="bg1"/>
                </a:solidFill>
                <a:latin typeface="Poppins" pitchFamily="2" charset="77"/>
                <a:cs typeface="Poppins" pitchFamily="2" charset="77"/>
              </a:rPr>
              <a:t>Awaiting its final completion (consummation) in Jesus Christ</a:t>
            </a:r>
          </a:p>
          <a:p>
            <a:pPr marL="1257300" lvl="2" indent="-342900" algn="l">
              <a:buFont typeface="Arial" panose="020B0604020202020204" pitchFamily="34" charset="0"/>
              <a:buChar char="•"/>
            </a:pPr>
            <a:r>
              <a:rPr lang="en-GB" sz="2400" dirty="0">
                <a:solidFill>
                  <a:schemeClr val="bg1"/>
                </a:solidFill>
                <a:latin typeface="Poppins" pitchFamily="2" charset="77"/>
                <a:cs typeface="Poppins" pitchFamily="2" charset="77"/>
              </a:rPr>
              <a:t>In the coming again of Jesus</a:t>
            </a: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51467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1FE-AA82-C742-829D-341F1D3A2763}"/>
              </a:ext>
            </a:extLst>
          </p:cNvPr>
          <p:cNvSpPr txBox="1">
            <a:spLocks/>
          </p:cNvSpPr>
          <p:nvPr/>
        </p:nvSpPr>
        <p:spPr>
          <a:xfrm>
            <a:off x="838200" y="799024"/>
            <a:ext cx="10515600" cy="5172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chemeClr val="bg1"/>
                </a:solidFill>
                <a:latin typeface="Poppins" pitchFamily="2" charset="77"/>
                <a:cs typeface="Poppins" pitchFamily="2" charset="77"/>
              </a:rPr>
              <a:t>Jesus is Lord</a:t>
            </a:r>
            <a:endParaRPr lang="en-US" sz="4000" b="1" dirty="0">
              <a:solidFill>
                <a:schemeClr val="bg1"/>
              </a:solidFill>
              <a:latin typeface="Poppins" pitchFamily="2" charset="77"/>
              <a:cs typeface="Poppins" pitchFamily="2" charset="77"/>
            </a:endParaRPr>
          </a:p>
        </p:txBody>
      </p:sp>
      <p:sp>
        <p:nvSpPr>
          <p:cNvPr id="3" name="Content Placeholder 2">
            <a:extLst>
              <a:ext uri="{FF2B5EF4-FFF2-40B4-BE49-F238E27FC236}">
                <a16:creationId xmlns:a16="http://schemas.microsoft.com/office/drawing/2014/main" id="{F9D72B52-9269-2F49-AAFA-832B90396DCE}"/>
              </a:ext>
            </a:extLst>
          </p:cNvPr>
          <p:cNvSpPr txBox="1">
            <a:spLocks/>
          </p:cNvSpPr>
          <p:nvPr/>
        </p:nvSpPr>
        <p:spPr>
          <a:xfrm>
            <a:off x="1091380" y="1825625"/>
            <a:ext cx="10262419"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GB" sz="2400" dirty="0">
              <a:solidFill>
                <a:schemeClr val="bg1"/>
              </a:solidFill>
              <a:latin typeface="Poppins" pitchFamily="2" charset="77"/>
              <a:cs typeface="Poppins" pitchFamily="2" charset="77"/>
            </a:endParaRPr>
          </a:p>
        </p:txBody>
      </p:sp>
      <p:sp>
        <p:nvSpPr>
          <p:cNvPr id="4" name="AutoShape 2" descr="Stanley Hauerwas: Modern American Puddleglum | Mere Orthodoxy">
            <a:extLst>
              <a:ext uri="{FF2B5EF4-FFF2-40B4-BE49-F238E27FC236}">
                <a16:creationId xmlns:a16="http://schemas.microsoft.com/office/drawing/2014/main" id="{0427E041-7C59-D0D8-1648-AA3FB8B375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Today with J.John: N.T. Wright (Part One) - canonjjohn.com">
            <a:extLst>
              <a:ext uri="{FF2B5EF4-FFF2-40B4-BE49-F238E27FC236}">
                <a16:creationId xmlns:a16="http://schemas.microsoft.com/office/drawing/2014/main" id="{3E2C0C18-D145-1255-9513-F943105C4A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30973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e0bca3f-3bc4-42dc-8875-3f8e291b3b7b">
      <Terms xmlns="http://schemas.microsoft.com/office/infopath/2007/PartnerControls"/>
    </lcf76f155ced4ddcb4097134ff3c332f>
    <TaxCatchAll xmlns="df801a4b-13e1-4cd1-8f02-2b5a5a9af1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28A3D0E4CB984EA3392A2C72369E4F" ma:contentTypeVersion="" ma:contentTypeDescription="Create a new document." ma:contentTypeScope="" ma:versionID="f78b839d9241b4a09f57a5216f200603">
  <xsd:schema xmlns:xsd="http://www.w3.org/2001/XMLSchema" xmlns:xs="http://www.w3.org/2001/XMLSchema" xmlns:p="http://schemas.microsoft.com/office/2006/metadata/properties" xmlns:ns1="http://schemas.microsoft.com/sharepoint/v3" xmlns:ns2="58323645-54ad-4d5a-8fda-d05a6e95476f" xmlns:ns3="fe0bca3f-3bc4-42dc-8875-3f8e291b3b7b" xmlns:ns4="df801a4b-13e1-4cd1-8f02-2b5a5a9af19b" targetNamespace="http://schemas.microsoft.com/office/2006/metadata/properties" ma:root="true" ma:fieldsID="1de808122dad81bad2fad25d0433ec10" ns1:_="" ns2:_="" ns3:_="" ns4:_="">
    <xsd:import namespace="http://schemas.microsoft.com/sharepoint/v3"/>
    <xsd:import namespace="58323645-54ad-4d5a-8fda-d05a6e95476f"/>
    <xsd:import namespace="fe0bca3f-3bc4-42dc-8875-3f8e291b3b7b"/>
    <xsd:import namespace="df801a4b-13e1-4cd1-8f02-2b5a5a9af19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323645-54ad-4d5a-8fda-d05a6e95476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e0bca3f-3bc4-42dc-8875-3f8e291b3b7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description=""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dde312f3-b84d-41bb-8935-ac6a29e235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01a4b-13e1-4cd1-8f02-2b5a5a9af19b"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B3A3FE34-69E0-4534-BB89-717EA7188E0B}" ma:internalName="TaxCatchAll" ma:showField="CatchAllData" ma:web="{58323645-54ad-4d5a-8fda-d05a6e9547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23E602-6F01-4473-9301-61077A4D3FCF}">
  <ds:schemaRefs>
    <ds:schemaRef ds:uri="http://schemas.microsoft.com/sharepoint/v3/contenttype/forms"/>
  </ds:schemaRefs>
</ds:datastoreItem>
</file>

<file path=customXml/itemProps2.xml><?xml version="1.0" encoding="utf-8"?>
<ds:datastoreItem xmlns:ds="http://schemas.openxmlformats.org/officeDocument/2006/customXml" ds:itemID="{1AF7488E-D646-425B-8983-4123EBD476BF}">
  <ds:schemaRefs>
    <ds:schemaRef ds:uri="http://schemas.microsoft.com/office/2006/metadata/properties"/>
    <ds:schemaRef ds:uri="http://schemas.openxmlformats.org/package/2006/metadata/core-properties"/>
    <ds:schemaRef ds:uri="http://purl.org/dc/terms/"/>
    <ds:schemaRef ds:uri="http://schemas.microsoft.com/sharepoint/v3"/>
    <ds:schemaRef ds:uri="http://purl.org/dc/elements/1.1/"/>
    <ds:schemaRef ds:uri="http://purl.org/dc/dcmitype/"/>
    <ds:schemaRef ds:uri="http://www.w3.org/XML/1998/namespace"/>
    <ds:schemaRef ds:uri="fe0bca3f-3bc4-42dc-8875-3f8e291b3b7b"/>
    <ds:schemaRef ds:uri="http://schemas.microsoft.com/office/2006/documentManagement/types"/>
    <ds:schemaRef ds:uri="http://schemas.microsoft.com/office/infopath/2007/PartnerControls"/>
    <ds:schemaRef ds:uri="df801a4b-13e1-4cd1-8f02-2b5a5a9af19b"/>
    <ds:schemaRef ds:uri="58323645-54ad-4d5a-8fda-d05a6e95476f"/>
  </ds:schemaRefs>
</ds:datastoreItem>
</file>

<file path=customXml/itemProps3.xml><?xml version="1.0" encoding="utf-8"?>
<ds:datastoreItem xmlns:ds="http://schemas.openxmlformats.org/officeDocument/2006/customXml" ds:itemID="{82BF5058-A489-4E72-8223-675B533383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323645-54ad-4d5a-8fda-d05a6e95476f"/>
    <ds:schemaRef ds:uri="fe0bca3f-3bc4-42dc-8875-3f8e291b3b7b"/>
    <ds:schemaRef ds:uri="df801a4b-13e1-4cd1-8f02-2b5a5a9af1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2074</Words>
  <Application>Microsoft Office PowerPoint</Application>
  <PresentationFormat>Widescreen</PresentationFormat>
  <Paragraphs>132</Paragraphs>
  <Slides>33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Calibri Light</vt:lpstr>
      <vt:lpstr>Poppins</vt:lpstr>
      <vt:lpstr>Office Theme</vt:lpstr>
      <vt:lpstr>Custom Design</vt:lpstr>
      <vt:lpstr>Who’s in Charge?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Title</dc:title>
  <dc:creator>David Emerton</dc:creator>
  <cp:lastModifiedBy>David Emerton</cp:lastModifiedBy>
  <cp:revision>29</cp:revision>
  <cp:lastPrinted>2024-06-10T14:23:48Z</cp:lastPrinted>
  <dcterms:created xsi:type="dcterms:W3CDTF">2021-01-27T16:42:55Z</dcterms:created>
  <dcterms:modified xsi:type="dcterms:W3CDTF">2025-06-04T10:09:01Z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0x0101003128A3D0E4CB984EA3392A2C72369E4F</vt:lpwstr>
  </property>
  <property fmtid="{D5CDD505-2E9C-101B-9397-08002B2CF9AE}" pid="3" name="MediaServiceImageTags">
    <vt:lpwstr/>
  </property>
</Properties>
</file>