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60" r:id="rId5"/>
  </p:sldMasterIdLst>
  <p:sldIdLst>
    <p:sldId id="256" r:id="rId6"/>
    <p:sldId id="257" r:id="rId7"/>
    <p:sldId id="264" r:id="rId8"/>
    <p:sldId id="262" r:id="rId9"/>
    <p:sldId id="267" r:id="rId10"/>
    <p:sldId id="268" r:id="rId11"/>
    <p:sldId id="263" r:id="rId12"/>
    <p:sldId id="26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0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364"/>
    <p:restoredTop sz="96327"/>
  </p:normalViewPr>
  <p:slideViewPr>
    <p:cSldViewPr snapToGrid="0" snapToObjects="1">
      <p:cViewPr varScale="1">
        <p:scale>
          <a:sx n="106" d="100"/>
          <a:sy n="106" d="100"/>
        </p:scale>
        <p:origin x="216" y="6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034BF1-BCDD-2147-87FF-6A194034E0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399D2D6-33CB-F543-AE74-5FF70E2D90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E98D54-A24E-704A-B16B-58836A0C9D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06A12-3D1E-1D43-B68C-C3FEEC56BC03}" type="datetimeFigureOut">
              <a:rPr lang="en-US" smtClean="0"/>
              <a:t>11/28/24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B8D750-F714-F140-81E6-515A24EBF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F42150-449B-DC47-B1B7-F8BE4EAED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C601-C0F2-3240-ABB0-2CB6D0F84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629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84BC8-080D-1A47-83C8-D0ADFE1819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453D01-FA76-834F-87D8-5E5971A9B8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DC2126-15B9-1A43-9651-F223AB210A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06A12-3D1E-1D43-B68C-C3FEEC56BC03}" type="datetimeFigureOut">
              <a:rPr lang="en-US" smtClean="0"/>
              <a:t>11/28/24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5138AC-8071-4B4D-95E3-B5CA074470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40A5AC-FF28-C24D-B25C-2C028D5460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C601-C0F2-3240-ABB0-2CB6D0F84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697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55A4215-DDA6-7345-B638-B736A950AD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F527E6-07F2-DF47-9553-E3AE4CB1FE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472BC7-2B19-1C43-83B7-DDA9D07E4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06A12-3D1E-1D43-B68C-C3FEEC56BC03}" type="datetimeFigureOut">
              <a:rPr lang="en-US" smtClean="0"/>
              <a:t>11/28/24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356EA9-D3B3-B047-B64B-6CE36C530D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9D6809-ABB1-6345-9C08-6D9422F8D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C601-C0F2-3240-ABB0-2CB6D0F84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1270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6F49AC-1886-F826-53A1-CC8DAC0ABA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65F1E7-D68E-6334-7FDF-3DBD99AFC6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D799F3-EE2B-47CB-ECDF-2404C2F31F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CD24E-1C80-EC4B-9AF9-E2C2B6FA2A88}" type="datetimeFigureOut">
              <a:rPr lang="en-US" smtClean="0"/>
              <a:t>11/28/24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91F8F7-8E70-C0FB-F88D-1AF07A3E3F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B768D3-4499-7C89-413A-F3CF467F8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4087F-8FDF-4444-9659-85312C4F0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8767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AA2474-0BEB-05D8-45AB-7A86702EA7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ED487E-E611-06A9-0369-172D4B13BF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F09A8D-9570-4135-629A-387F3234EA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CD24E-1C80-EC4B-9AF9-E2C2B6FA2A88}" type="datetimeFigureOut">
              <a:rPr lang="en-US" smtClean="0"/>
              <a:t>11/28/24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1D13BA-A341-7022-02CE-3CACE0EA7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DED9F6-DCB3-0A9C-14D6-1A0086ABB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4087F-8FDF-4444-9659-85312C4F0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1195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86C909-A5AF-337A-FC70-19A11BFD63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D3F6D8-A6F2-03B4-A487-64ADDAC689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7908B8-33C3-88AF-6955-8EF455655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CD24E-1C80-EC4B-9AF9-E2C2B6FA2A88}" type="datetimeFigureOut">
              <a:rPr lang="en-US" smtClean="0"/>
              <a:t>11/28/24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112590-23C9-5C9F-30BE-73F5A0ED04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87E33B-0555-D26A-2229-795B36D3D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4087F-8FDF-4444-9659-85312C4F0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0580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4E881B-D134-ECDA-F080-20E910EF3A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D63DC1-2899-827A-7002-18F6C5C4C8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0453C8-B0BD-38E6-D6A3-D4FF815D19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240447-3A48-2EE9-8D68-E446F8F7B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CD24E-1C80-EC4B-9AF9-E2C2B6FA2A88}" type="datetimeFigureOut">
              <a:rPr lang="en-US" smtClean="0"/>
              <a:t>11/28/24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8F0964-4170-4E11-5B16-DBE9376B81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549AAF-C7C7-0E27-8F35-69517738A3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4087F-8FDF-4444-9659-85312C4F0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7582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D3B5D2-6ACA-A942-CA3A-02E4EE7D51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B537E2-159B-AC0A-511F-1EF862230A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B491C1-3DED-5FAF-B5A7-C25921C043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D0E262-080F-DA98-D05C-2FB1735C31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631E59-7BCD-79B1-50A7-9998523A0F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8119AC-81FC-9F05-0664-753B0D4B25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CD24E-1C80-EC4B-9AF9-E2C2B6FA2A88}" type="datetimeFigureOut">
              <a:rPr lang="en-US" smtClean="0"/>
              <a:t>11/28/24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E823CCA-C4A3-7C5E-0A22-B7F5BB1B9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C7D1FEF-C6BB-505B-A89A-E90C859E32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4087F-8FDF-4444-9659-85312C4F0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9784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0A91B-C4D5-3835-75B8-52E68F1BFA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01302B3-D534-A857-B84C-E8BF58466A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CD24E-1C80-EC4B-9AF9-E2C2B6FA2A88}" type="datetimeFigureOut">
              <a:rPr lang="en-US" smtClean="0"/>
              <a:t>11/28/24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E90F64-04A1-25B9-53E0-88FFC690B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FF0148-94B4-BEFB-3F09-505452BA0C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4087F-8FDF-4444-9659-85312C4F0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9649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BA330E-0CBD-9C59-C524-32F87F5F3E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CD24E-1C80-EC4B-9AF9-E2C2B6FA2A88}" type="datetimeFigureOut">
              <a:rPr lang="en-US" smtClean="0"/>
              <a:t>11/28/24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168194F-4DAD-E05B-5C1A-90BA85FBD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C9A59F-C8A3-1554-1209-EFDB4012C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4087F-8FDF-4444-9659-85312C4F0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10283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2C8C6F-D5CC-E914-4447-C967436D3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FFE698-49F7-FF94-C4FC-E674FEE5B8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D0977D-E9C8-A1C3-CA9F-E734233C52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8B2000-47B6-80C8-B826-70059648A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CD24E-1C80-EC4B-9AF9-E2C2B6FA2A88}" type="datetimeFigureOut">
              <a:rPr lang="en-US" smtClean="0"/>
              <a:t>11/28/24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8C77B8-6426-3128-4C24-DEEBE32080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CDA858-A6A3-58F7-1082-15428DEEE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4087F-8FDF-4444-9659-85312C4F0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600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756DEB-A353-0744-A0FB-AF6D5278B8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1B9DD3-93C3-C243-B8CF-0226D0B776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354234-82EE-0245-BAF3-493B1CE0A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06A12-3D1E-1D43-B68C-C3FEEC56BC03}" type="datetimeFigureOut">
              <a:rPr lang="en-US" smtClean="0"/>
              <a:t>11/28/24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AC438D-2B68-FB4F-860B-DC40B4F7B6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6C9D26-BD22-C348-9F8B-A60479ABA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C601-C0F2-3240-ABB0-2CB6D0F84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09605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3FEF13-29FF-05EB-6245-BFD8ED72A0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840075D-3046-DBB6-4F85-F436E674C8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E47CCD-2D73-44FC-9234-81DDA8030E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0FEAA2-3D97-729F-05A8-5D2234D7B7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CD24E-1C80-EC4B-9AF9-E2C2B6FA2A88}" type="datetimeFigureOut">
              <a:rPr lang="en-US" smtClean="0"/>
              <a:t>11/28/24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B78440-CDC2-DFEA-2708-0B43BC65E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CE7825-19DA-AEF1-EF48-01B0483A97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4087F-8FDF-4444-9659-85312C4F0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33294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FC57F9-1BA8-01C5-BFCC-FC13AA7873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38C2D5-FF24-A857-1A6E-446B2E09F5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3772D6-4EC6-8973-216E-DCF8F0685E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CD24E-1C80-EC4B-9AF9-E2C2B6FA2A88}" type="datetimeFigureOut">
              <a:rPr lang="en-US" smtClean="0"/>
              <a:t>11/28/24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C0A367-84D6-A7C1-A71E-F46F2CDAF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535E2A-B16C-5B0D-371B-506CA028F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4087F-8FDF-4444-9659-85312C4F0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05513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F3BF28C-6F98-7F3B-DBED-260B5AB9D6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28F280-BC68-D8A4-6F2B-095FB1C0ED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9415F8-5E9C-2AFF-EA90-384EFA8214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CD24E-1C80-EC4B-9AF9-E2C2B6FA2A88}" type="datetimeFigureOut">
              <a:rPr lang="en-US" smtClean="0"/>
              <a:t>11/28/24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2A9D42-D3DC-8CAE-E1D8-C0D3E66FE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2A623D-B36B-AF96-CC85-B14DC164D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4087F-8FDF-4444-9659-85312C4F0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479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CA6DAD-9DE4-B948-BD8F-FDC8396C32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312A3A-C3B7-F240-A01D-6AFD46DABF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5984A8-8243-F14A-B4EB-490E739E7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06A12-3D1E-1D43-B68C-C3FEEC56BC03}" type="datetimeFigureOut">
              <a:rPr lang="en-US" smtClean="0"/>
              <a:t>11/28/24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E234F5-339F-AA49-9ED3-F588FBE35A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CEE43C-3E00-DE40-9898-AB87E3F76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C601-C0F2-3240-ABB0-2CB6D0F84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656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22B1B7-82A1-6D42-AC4C-F275006870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A5F4F0-417E-7A43-BC3A-28F8FE6D8A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39D6B3-0578-7141-8567-2C98C4DD17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C04154-F99B-AA47-B20C-5B9A998292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06A12-3D1E-1D43-B68C-C3FEEC56BC03}" type="datetimeFigureOut">
              <a:rPr lang="en-US" smtClean="0"/>
              <a:t>11/28/24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875E6-29FD-9D4A-ABC3-FB57A536F5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65E079-0A1A-A748-B134-AB662FA3A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C601-C0F2-3240-ABB0-2CB6D0F84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777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AF44F6-EE07-2041-AE94-E857D973DB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D5B786-A07F-FC49-9A3E-DF700E0C44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B4BB28-5045-6D40-85C5-987CCEFDD7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E18A16-B3BA-4E47-8E76-9FA166C740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DBDC33-DAF9-CA43-A3E4-BF57FC4925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A52DA0A-9D8E-DA4A-88EE-EAE097C618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06A12-3D1E-1D43-B68C-C3FEEC56BC03}" type="datetimeFigureOut">
              <a:rPr lang="en-US" smtClean="0"/>
              <a:t>11/28/24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ECF9417-E166-734F-90E0-293F9A53DE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E18ADE8-E1B8-2B48-8C40-252775F6B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C601-C0F2-3240-ABB0-2CB6D0F84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891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393563-4DD2-C74C-BCCC-377FCB335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1C0ACE6-4E11-EA4C-A2CA-E1D0FFE752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06A12-3D1E-1D43-B68C-C3FEEC56BC03}" type="datetimeFigureOut">
              <a:rPr lang="en-US" smtClean="0"/>
              <a:t>11/28/24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51944CC-EC04-5348-B65A-34DD8451D2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0990CD-B1BB-B94F-A04B-965A3152F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C601-C0F2-3240-ABB0-2CB6D0F84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088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1CDF541-5E42-B24B-8AB7-43D1CC0AD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06A12-3D1E-1D43-B68C-C3FEEC56BC03}" type="datetimeFigureOut">
              <a:rPr lang="en-US" smtClean="0"/>
              <a:t>11/28/24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AAF4CA1-3B03-114F-8F7D-836EB5B71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8EEA2B-23F7-DF4F-B5BD-C78694776B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C601-C0F2-3240-ABB0-2CB6D0F84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883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D22293-FE92-7F44-A95E-8F2983B575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5178F4-1D05-924F-BF70-EEB01CED9F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6B44D8-15A3-804D-B618-8645BFC9BC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A9711E-15E1-0641-A542-493B4E65FD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06A12-3D1E-1D43-B68C-C3FEEC56BC03}" type="datetimeFigureOut">
              <a:rPr lang="en-US" smtClean="0"/>
              <a:t>11/28/24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C0A4DA-1852-6341-8289-151FC6A0C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D7CA73-9EC0-5548-80D0-023B33D11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C601-C0F2-3240-ABB0-2CB6D0F84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97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7B26BE-0979-C34D-A86D-C06E494FF2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AB9E34F-8C65-8649-91FD-5269C8CA46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14DA53-B785-E04E-9422-1E8CF87FD9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BB737D-D5F6-1446-A1B6-F2FD2BD5BE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06A12-3D1E-1D43-B68C-C3FEEC56BC03}" type="datetimeFigureOut">
              <a:rPr lang="en-US" smtClean="0"/>
              <a:t>11/28/24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F61840-6F30-804B-88B1-F21EDC294B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A30378-E7CD-4F42-A5F4-2A7824B13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C601-C0F2-3240-ABB0-2CB6D0F84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72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1C6CAAB-7B55-F345-A246-B0CB438828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5C07C0-1CF1-B147-AF72-7FA8FF3C2B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3D7B7E-8910-A04E-9028-1A034D81E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A06A12-3D1E-1D43-B68C-C3FEEC56BC03}" type="datetimeFigureOut">
              <a:rPr lang="en-US" smtClean="0"/>
              <a:t>11/28/24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C70570-07B8-8C41-BDA3-F56CCBF071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7CBD28-066C-0946-A258-4C0D018D34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0FC601-C0F2-3240-ABB0-2CB6D0F84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769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0109B2F-DD6D-2B55-B55C-B57F992079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51EADB-B459-58D4-D676-FC66E2111C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3E532A-23B7-C185-5820-F3EB978704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5CD24E-1C80-EC4B-9AF9-E2C2B6FA2A88}" type="datetimeFigureOut">
              <a:rPr lang="en-US" smtClean="0"/>
              <a:t>11/28/24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B3787C-E444-6012-88F7-0E23859410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F27C35-71BC-A005-BF78-E8E441EC61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74087F-8FDF-4444-9659-85312C4F0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489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24E39ABC-DE35-A74C-9C98-0935A0A64F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18385" y="2739796"/>
            <a:ext cx="7965557" cy="784746"/>
          </a:xfrm>
        </p:spPr>
        <p:txBody>
          <a:bodyPr>
            <a:noAutofit/>
          </a:bodyPr>
          <a:lstStyle/>
          <a:p>
            <a:pPr algn="r"/>
            <a:r>
              <a:rPr lang="en-US" sz="42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Paul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08D89F96-7074-3344-9FBC-5C696D642E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80675" y="3637032"/>
            <a:ext cx="5803267" cy="484599"/>
          </a:xfrm>
        </p:spPr>
        <p:txBody>
          <a:bodyPr/>
          <a:lstStyle/>
          <a:p>
            <a:pPr algn="r"/>
            <a:r>
              <a:rPr lang="en-US" dirty="0" err="1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Revd</a:t>
            </a:r>
            <a:r>
              <a:rPr lang="en-US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 Rachael Wooldridge</a:t>
            </a:r>
          </a:p>
        </p:txBody>
      </p:sp>
    </p:spTree>
    <p:extLst>
      <p:ext uri="{BB962C8B-B14F-4D97-AF65-F5344CB8AC3E}">
        <p14:creationId xmlns:p14="http://schemas.microsoft.com/office/powerpoint/2010/main" val="20969962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E61FE-AA82-C742-829D-341F1D3A2763}"/>
              </a:ext>
            </a:extLst>
          </p:cNvPr>
          <p:cNvSpPr txBox="1">
            <a:spLocks/>
          </p:cNvSpPr>
          <p:nvPr/>
        </p:nvSpPr>
        <p:spPr>
          <a:xfrm>
            <a:off x="838200" y="799024"/>
            <a:ext cx="10515600" cy="51720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en-US" sz="40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An Introduction to Paul</a:t>
            </a:r>
            <a:endParaRPr lang="en-US" sz="4000" b="1" dirty="0">
              <a:solidFill>
                <a:schemeClr val="bg1"/>
              </a:solidFill>
              <a:latin typeface="Poppins" pitchFamily="2" charset="77"/>
              <a:cs typeface="Poppins" pitchFamily="2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72B52-9269-2F49-AAFA-832B90396DCE}"/>
              </a:ext>
            </a:extLst>
          </p:cNvPr>
          <p:cNvSpPr txBox="1">
            <a:spLocks/>
          </p:cNvSpPr>
          <p:nvPr/>
        </p:nvSpPr>
        <p:spPr>
          <a:xfrm>
            <a:off x="1091380" y="2442411"/>
            <a:ext cx="10262419" cy="37345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en-US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1. Paul’s Story</a:t>
            </a:r>
            <a:br>
              <a:rPr lang="en-US" altLang="en-US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</a:br>
            <a:endParaRPr lang="en-US" altLang="en-US" sz="2800" dirty="0">
              <a:solidFill>
                <a:schemeClr val="bg1"/>
              </a:solidFill>
              <a:latin typeface="Poppins" pitchFamily="2" charset="77"/>
              <a:cs typeface="Poppins" pitchFamily="2" charset="77"/>
            </a:endParaRPr>
          </a:p>
          <a:p>
            <a:pPr algn="l"/>
            <a:r>
              <a:rPr lang="en-US" altLang="en-US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2. Paul’s Letters</a:t>
            </a:r>
            <a:br>
              <a:rPr lang="en-US" altLang="en-US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</a:br>
            <a:endParaRPr lang="en-US" altLang="en-US" sz="2800" dirty="0">
              <a:solidFill>
                <a:schemeClr val="bg1"/>
              </a:solidFill>
              <a:latin typeface="Poppins" pitchFamily="2" charset="77"/>
              <a:cs typeface="Poppins" pitchFamily="2" charset="77"/>
            </a:endParaRPr>
          </a:p>
          <a:p>
            <a:pPr algn="l"/>
            <a:r>
              <a:rPr lang="en-US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3. Paul’s World</a:t>
            </a:r>
            <a:endParaRPr lang="en-US" dirty="0">
              <a:solidFill>
                <a:schemeClr val="bg1"/>
              </a:solidFill>
              <a:latin typeface="Poppins" pitchFamily="2" charset="77"/>
              <a:cs typeface="Poppins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0974948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E61FE-AA82-C742-829D-341F1D3A2763}"/>
              </a:ext>
            </a:extLst>
          </p:cNvPr>
          <p:cNvSpPr txBox="1">
            <a:spLocks/>
          </p:cNvSpPr>
          <p:nvPr/>
        </p:nvSpPr>
        <p:spPr>
          <a:xfrm>
            <a:off x="838200" y="799024"/>
            <a:ext cx="10515600" cy="51720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en-US" sz="40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Paul’s Story</a:t>
            </a:r>
            <a:endParaRPr lang="en-US" sz="4000" b="1" dirty="0">
              <a:solidFill>
                <a:schemeClr val="bg1"/>
              </a:solidFill>
              <a:latin typeface="Poppins" pitchFamily="2" charset="77"/>
              <a:cs typeface="Poppins" pitchFamily="2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72B52-9269-2F49-AAFA-832B90396DCE}"/>
              </a:ext>
            </a:extLst>
          </p:cNvPr>
          <p:cNvSpPr txBox="1">
            <a:spLocks/>
          </p:cNvSpPr>
          <p:nvPr/>
        </p:nvSpPr>
        <p:spPr>
          <a:xfrm>
            <a:off x="1091380" y="1825625"/>
            <a:ext cx="10262419" cy="4779712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  <a:spcAft>
                <a:spcPts val="1800"/>
              </a:spcAft>
            </a:pPr>
            <a:r>
              <a:rPr lang="en-GB" sz="36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Acts 7:54-8:3</a:t>
            </a:r>
            <a:r>
              <a:rPr lang="en-GB" sz="36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>
              <a:lnSpc>
                <a:spcPct val="110000"/>
              </a:lnSpc>
              <a:spcAft>
                <a:spcPts val="1800"/>
              </a:spcAft>
            </a:pPr>
            <a:r>
              <a:rPr lang="en-GB" sz="2600" b="1" kern="100" baseline="30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54 </a:t>
            </a:r>
            <a:r>
              <a:rPr lang="en-GB" sz="26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When the members of the Sanhedrin heard this, they were furious and gnashed their teeth at him. </a:t>
            </a:r>
            <a:r>
              <a:rPr lang="en-GB" sz="2600" b="1" kern="100" baseline="30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55 </a:t>
            </a:r>
            <a:r>
              <a:rPr lang="en-GB" sz="26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But Stephen, full of the Holy Spirit, looked up to heaven and saw the glory of God, and Jesus standing at the right hand of God. </a:t>
            </a:r>
            <a:r>
              <a:rPr lang="en-GB" sz="2600" b="1" kern="100" baseline="30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56 </a:t>
            </a:r>
            <a:r>
              <a:rPr lang="en-GB" sz="26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“Look,” he said, “I see heaven open and the Son of Man standing at the right hand of God.”</a:t>
            </a:r>
            <a:r>
              <a:rPr lang="en-GB" sz="2600" b="1" kern="100" baseline="30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57 </a:t>
            </a:r>
            <a:r>
              <a:rPr lang="en-GB" sz="26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At this they covered their ears and, yelling at the top of their voices, they all rushed at him,</a:t>
            </a:r>
            <a:r>
              <a:rPr lang="en-GB" sz="2600" b="1" kern="100" baseline="30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58 </a:t>
            </a:r>
            <a:r>
              <a:rPr lang="en-GB" sz="26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dragged him out of the city and began to stone him. Meanwhile, the witnesses laid their coats at the feet of a young man named Saul.</a:t>
            </a:r>
            <a:br>
              <a:rPr lang="en-GB" sz="26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GB" sz="2600" b="1" kern="100" baseline="30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59 </a:t>
            </a:r>
            <a:r>
              <a:rPr lang="en-GB" sz="26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While they were stoning him, Stephen prayed, “Lord Jesus, receive my spirit.” </a:t>
            </a:r>
            <a:r>
              <a:rPr lang="en-GB" sz="2600" b="1" kern="100" baseline="30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60 </a:t>
            </a:r>
            <a:r>
              <a:rPr lang="en-GB" sz="26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Then he fell on his knees and cried out, “Lord, do not hold this sin against them.” When he had said this, he fell asleep. </a:t>
            </a:r>
            <a:r>
              <a:rPr lang="en-GB" sz="26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 that day a great persecution broke out against the church in Jerusalem, and all except the apostles were scattered throughout Judea and Samaria. </a:t>
            </a:r>
            <a:r>
              <a:rPr lang="en-GB" sz="2600" b="1" kern="100" baseline="30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2 </a:t>
            </a:r>
            <a:r>
              <a:rPr lang="en-GB" sz="26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Godly men buried Stephen and mourned deeply for him. </a:t>
            </a:r>
            <a:r>
              <a:rPr lang="en-GB" sz="2600" b="1" kern="100" baseline="30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3 </a:t>
            </a:r>
            <a:r>
              <a:rPr lang="en-GB" sz="26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But Saul began to destroy the church. Going from house to house, he dragged off both men and women and put them in prison.</a:t>
            </a:r>
            <a:endParaRPr lang="en-GB" sz="2600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endParaRPr lang="en-US" dirty="0">
              <a:solidFill>
                <a:schemeClr val="bg1"/>
              </a:solidFill>
              <a:latin typeface="Poppins" pitchFamily="2" charset="77"/>
              <a:cs typeface="Poppins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8338500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E61FE-AA82-C742-829D-341F1D3A2763}"/>
              </a:ext>
            </a:extLst>
          </p:cNvPr>
          <p:cNvSpPr txBox="1">
            <a:spLocks/>
          </p:cNvSpPr>
          <p:nvPr/>
        </p:nvSpPr>
        <p:spPr>
          <a:xfrm>
            <a:off x="838200" y="799024"/>
            <a:ext cx="10515600" cy="51720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en-US" sz="40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Paul’s Story</a:t>
            </a:r>
            <a:endParaRPr lang="en-US" sz="4000" b="1" dirty="0">
              <a:solidFill>
                <a:schemeClr val="bg1"/>
              </a:solidFill>
              <a:latin typeface="Poppins" pitchFamily="2" charset="77"/>
              <a:cs typeface="Poppins" pitchFamily="2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72B52-9269-2F49-AAFA-832B90396DCE}"/>
              </a:ext>
            </a:extLst>
          </p:cNvPr>
          <p:cNvSpPr txBox="1">
            <a:spLocks/>
          </p:cNvSpPr>
          <p:nvPr/>
        </p:nvSpPr>
        <p:spPr>
          <a:xfrm>
            <a:off x="1091380" y="1825625"/>
            <a:ext cx="1026241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altLang="en-US" sz="28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Acts 9:1-19</a:t>
            </a:r>
            <a:br>
              <a:rPr lang="en-US" altLang="en-US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</a:br>
            <a:endParaRPr lang="en-US" altLang="en-US" sz="2800" dirty="0">
              <a:solidFill>
                <a:schemeClr val="bg1"/>
              </a:solidFill>
              <a:latin typeface="Poppins" pitchFamily="2" charset="77"/>
              <a:cs typeface="Poppins" pitchFamily="2" charset="77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altLang="en-US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See also: </a:t>
            </a:r>
            <a:br>
              <a:rPr lang="en-US" altLang="en-US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</a:br>
            <a:br>
              <a:rPr lang="en-US" altLang="en-US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</a:br>
            <a:r>
              <a:rPr lang="en-US" sz="2800" dirty="0">
                <a:solidFill>
                  <a:schemeClr val="bg1"/>
                </a:solidFill>
                <a:effectLst/>
                <a:latin typeface="Poppins" pitchFamily="2" charset="77"/>
                <a:ea typeface="Calibri" panose="020F0502020204030204" pitchFamily="34" charset="0"/>
                <a:cs typeface="Poppins" pitchFamily="2" charset="77"/>
              </a:rPr>
              <a:t>Acts 22:1-5 and 26:1-23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br>
              <a:rPr lang="en-US" sz="2800" dirty="0">
                <a:solidFill>
                  <a:schemeClr val="bg1"/>
                </a:solidFill>
                <a:effectLst/>
                <a:latin typeface="Poppins" pitchFamily="2" charset="77"/>
                <a:ea typeface="Calibri" panose="020F0502020204030204" pitchFamily="34" charset="0"/>
                <a:cs typeface="Poppins" pitchFamily="2" charset="77"/>
              </a:rPr>
            </a:br>
            <a:r>
              <a:rPr lang="en-GB" sz="2800" dirty="0">
                <a:solidFill>
                  <a:schemeClr val="bg1"/>
                </a:solidFill>
                <a:effectLst/>
                <a:latin typeface="Poppins" pitchFamily="2" charset="77"/>
                <a:ea typeface="Calibri" panose="020F0502020204030204" pitchFamily="34" charset="0"/>
                <a:cs typeface="Poppins" pitchFamily="2" charset="77"/>
              </a:rPr>
              <a:t>Galatians 1:11-14, 22-24 </a:t>
            </a:r>
            <a:br>
              <a:rPr lang="en-GB" sz="2800" dirty="0">
                <a:solidFill>
                  <a:schemeClr val="bg1"/>
                </a:solidFill>
                <a:effectLst/>
                <a:latin typeface="Poppins" pitchFamily="2" charset="77"/>
                <a:ea typeface="Calibri" panose="020F0502020204030204" pitchFamily="34" charset="0"/>
                <a:cs typeface="Poppins" pitchFamily="2" charset="77"/>
              </a:rPr>
            </a:br>
            <a:r>
              <a:rPr lang="en-GB" sz="2800" dirty="0">
                <a:solidFill>
                  <a:schemeClr val="bg1"/>
                </a:solidFill>
                <a:effectLst/>
                <a:latin typeface="Poppins" pitchFamily="2" charset="77"/>
                <a:ea typeface="Calibri" panose="020F0502020204030204" pitchFamily="34" charset="0"/>
                <a:cs typeface="Poppins" pitchFamily="2" charset="77"/>
              </a:rPr>
              <a:t>Philippians 3:4-6</a:t>
            </a:r>
            <a:endParaRPr lang="en-US" altLang="en-US" sz="2800" dirty="0">
              <a:solidFill>
                <a:schemeClr val="bg1"/>
              </a:solidFill>
              <a:latin typeface="Poppins" pitchFamily="2" charset="77"/>
              <a:cs typeface="Poppins" pitchFamily="2" charset="77"/>
            </a:endParaRPr>
          </a:p>
          <a:p>
            <a:pPr algn="l"/>
            <a:endParaRPr lang="en-US" dirty="0">
              <a:solidFill>
                <a:schemeClr val="bg1"/>
              </a:solidFill>
              <a:latin typeface="Poppins" pitchFamily="2" charset="77"/>
              <a:cs typeface="Poppins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9554644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E61FE-AA82-C742-829D-341F1D3A2763}"/>
              </a:ext>
            </a:extLst>
          </p:cNvPr>
          <p:cNvSpPr txBox="1">
            <a:spLocks/>
          </p:cNvSpPr>
          <p:nvPr/>
        </p:nvSpPr>
        <p:spPr>
          <a:xfrm>
            <a:off x="838200" y="799024"/>
            <a:ext cx="10515600" cy="51720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en-US" sz="40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Paul’s Story</a:t>
            </a:r>
            <a:endParaRPr lang="en-US" sz="4000" b="1" dirty="0">
              <a:solidFill>
                <a:schemeClr val="bg1"/>
              </a:solidFill>
              <a:latin typeface="Poppins" pitchFamily="2" charset="77"/>
              <a:cs typeface="Poppins" pitchFamily="2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72B52-9269-2F49-AAFA-832B90396DCE}"/>
              </a:ext>
            </a:extLst>
          </p:cNvPr>
          <p:cNvSpPr txBox="1">
            <a:spLocks/>
          </p:cNvSpPr>
          <p:nvPr/>
        </p:nvSpPr>
        <p:spPr>
          <a:xfrm>
            <a:off x="1091380" y="1825625"/>
            <a:ext cx="1026241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altLang="en-US" sz="28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Acts 9:1-19</a:t>
            </a:r>
            <a:br>
              <a:rPr lang="en-US" altLang="en-US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</a:br>
            <a:endParaRPr lang="en-US" altLang="en-US" sz="2800" dirty="0">
              <a:solidFill>
                <a:schemeClr val="bg1"/>
              </a:solidFill>
              <a:latin typeface="Poppins" pitchFamily="2" charset="77"/>
              <a:cs typeface="Poppins" pitchFamily="2" charset="77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altLang="en-US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See also: </a:t>
            </a:r>
            <a:br>
              <a:rPr lang="en-US" altLang="en-US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</a:br>
            <a:br>
              <a:rPr lang="en-US" altLang="en-US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</a:br>
            <a:r>
              <a:rPr lang="en-US" sz="2800" dirty="0">
                <a:solidFill>
                  <a:schemeClr val="bg1"/>
                </a:solidFill>
                <a:effectLst/>
                <a:latin typeface="Poppins" pitchFamily="2" charset="77"/>
                <a:ea typeface="Calibri" panose="020F0502020204030204" pitchFamily="34" charset="0"/>
                <a:cs typeface="Poppins" pitchFamily="2" charset="77"/>
              </a:rPr>
              <a:t>Acts 22:1-5 and 26:1-23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br>
              <a:rPr lang="en-US" sz="2800" dirty="0">
                <a:solidFill>
                  <a:schemeClr val="bg1"/>
                </a:solidFill>
                <a:effectLst/>
                <a:latin typeface="Poppins" pitchFamily="2" charset="77"/>
                <a:ea typeface="Calibri" panose="020F0502020204030204" pitchFamily="34" charset="0"/>
                <a:cs typeface="Poppins" pitchFamily="2" charset="77"/>
              </a:rPr>
            </a:br>
            <a:r>
              <a:rPr lang="en-GB" sz="2800" dirty="0">
                <a:solidFill>
                  <a:schemeClr val="bg1"/>
                </a:solidFill>
                <a:effectLst/>
                <a:latin typeface="Poppins" pitchFamily="2" charset="77"/>
                <a:ea typeface="Calibri" panose="020F0502020204030204" pitchFamily="34" charset="0"/>
                <a:cs typeface="Poppins" pitchFamily="2" charset="77"/>
              </a:rPr>
              <a:t>Galatians 1:11-14, 22-24 </a:t>
            </a:r>
            <a:br>
              <a:rPr lang="en-GB" sz="2800" dirty="0">
                <a:solidFill>
                  <a:schemeClr val="bg1"/>
                </a:solidFill>
                <a:effectLst/>
                <a:latin typeface="Poppins" pitchFamily="2" charset="77"/>
                <a:ea typeface="Calibri" panose="020F0502020204030204" pitchFamily="34" charset="0"/>
                <a:cs typeface="Poppins" pitchFamily="2" charset="77"/>
              </a:rPr>
            </a:br>
            <a:r>
              <a:rPr lang="en-GB" sz="2800" dirty="0">
                <a:solidFill>
                  <a:schemeClr val="bg1"/>
                </a:solidFill>
                <a:effectLst/>
                <a:latin typeface="Poppins" pitchFamily="2" charset="77"/>
                <a:ea typeface="Calibri" panose="020F0502020204030204" pitchFamily="34" charset="0"/>
                <a:cs typeface="Poppins" pitchFamily="2" charset="77"/>
              </a:rPr>
              <a:t>Philippians 3:4-6</a:t>
            </a:r>
            <a:endParaRPr lang="en-US" altLang="en-US" sz="2800" dirty="0">
              <a:solidFill>
                <a:schemeClr val="bg1"/>
              </a:solidFill>
              <a:latin typeface="Poppins" pitchFamily="2" charset="77"/>
              <a:cs typeface="Poppins" pitchFamily="2" charset="77"/>
            </a:endParaRPr>
          </a:p>
          <a:p>
            <a:pPr algn="l"/>
            <a:endParaRPr lang="en-US" dirty="0">
              <a:solidFill>
                <a:schemeClr val="bg1"/>
              </a:solidFill>
              <a:latin typeface="Poppins" pitchFamily="2" charset="77"/>
              <a:cs typeface="Poppins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42681847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E61FE-AA82-C742-829D-341F1D3A2763}"/>
              </a:ext>
            </a:extLst>
          </p:cNvPr>
          <p:cNvSpPr txBox="1">
            <a:spLocks/>
          </p:cNvSpPr>
          <p:nvPr/>
        </p:nvSpPr>
        <p:spPr>
          <a:xfrm>
            <a:off x="838200" y="799024"/>
            <a:ext cx="10515600" cy="51720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en-US" sz="40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Paul’s Story</a:t>
            </a:r>
            <a:endParaRPr lang="en-US" sz="4000" b="1" dirty="0">
              <a:solidFill>
                <a:schemeClr val="bg1"/>
              </a:solidFill>
              <a:latin typeface="Poppins" pitchFamily="2" charset="77"/>
              <a:cs typeface="Poppins" pitchFamily="2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72B52-9269-2F49-AAFA-832B90396DCE}"/>
              </a:ext>
            </a:extLst>
          </p:cNvPr>
          <p:cNvSpPr txBox="1">
            <a:spLocks/>
          </p:cNvSpPr>
          <p:nvPr/>
        </p:nvSpPr>
        <p:spPr>
          <a:xfrm>
            <a:off x="733926" y="1684421"/>
            <a:ext cx="10619873" cy="449254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en-US" sz="28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2 Corinthians 11: 23-29</a:t>
            </a:r>
            <a:br>
              <a:rPr lang="en-US" altLang="en-US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</a:br>
            <a:endParaRPr lang="en-US" altLang="en-US" sz="2800" dirty="0">
              <a:solidFill>
                <a:schemeClr val="bg1"/>
              </a:solidFill>
              <a:latin typeface="Poppins" pitchFamily="2" charset="77"/>
              <a:cs typeface="Poppins" pitchFamily="2" charset="77"/>
            </a:endParaRPr>
          </a:p>
          <a:p>
            <a:pPr algn="l"/>
            <a:r>
              <a:rPr lang="en-GB" sz="2000" b="1" baseline="30000" dirty="0">
                <a:solidFill>
                  <a:schemeClr val="bg1"/>
                </a:solidFill>
                <a:effectLst/>
                <a:latin typeface="Poppins" pitchFamily="2" charset="77"/>
                <a:cs typeface="Poppins" pitchFamily="2" charset="77"/>
              </a:rPr>
              <a:t>23 </a:t>
            </a:r>
            <a:r>
              <a:rPr lang="en-GB" sz="20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Are they servants of Christ? (I am out of my mind to talk like this.) I am more. I have worked much harder, been in prison more frequently, been flogged more severely, and been exposed to death again and again. </a:t>
            </a:r>
            <a:r>
              <a:rPr lang="en-GB" sz="2000" b="1" baseline="30000" dirty="0">
                <a:solidFill>
                  <a:schemeClr val="bg1"/>
                </a:solidFill>
                <a:effectLst/>
                <a:latin typeface="Poppins" pitchFamily="2" charset="77"/>
                <a:cs typeface="Poppins" pitchFamily="2" charset="77"/>
              </a:rPr>
              <a:t>24 </a:t>
            </a:r>
            <a:r>
              <a:rPr lang="en-GB" sz="20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Five times I received from the Jews the forty lashes minus one. </a:t>
            </a:r>
            <a:r>
              <a:rPr lang="en-GB" sz="2000" b="1" baseline="30000" dirty="0">
                <a:solidFill>
                  <a:schemeClr val="bg1"/>
                </a:solidFill>
                <a:effectLst/>
                <a:latin typeface="Poppins" pitchFamily="2" charset="77"/>
                <a:cs typeface="Poppins" pitchFamily="2" charset="77"/>
              </a:rPr>
              <a:t>25 </a:t>
            </a:r>
            <a:r>
              <a:rPr lang="en-GB" sz="20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Three times I was beaten with </a:t>
            </a:r>
            <a:r>
              <a:rPr lang="en-GB" sz="2000" dirty="0" err="1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rods,once</a:t>
            </a:r>
            <a:r>
              <a:rPr lang="en-GB" sz="20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 I was pelted with stones, three times I was shipwrecked, I spent a night and a day in the open sea, </a:t>
            </a:r>
            <a:r>
              <a:rPr lang="en-GB" sz="2000" b="1" baseline="30000" dirty="0">
                <a:solidFill>
                  <a:schemeClr val="bg1"/>
                </a:solidFill>
                <a:effectLst/>
                <a:latin typeface="Poppins" pitchFamily="2" charset="77"/>
                <a:cs typeface="Poppins" pitchFamily="2" charset="77"/>
              </a:rPr>
              <a:t>26 </a:t>
            </a:r>
            <a:r>
              <a:rPr lang="en-GB" sz="20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I have been constantly on the move. I have been in danger from rivers, in danger from bandits, in danger from my fellow Jews, in danger from Gentiles; in danger in the city, in danger in the country, in danger at sea; and in danger from false believers. </a:t>
            </a:r>
            <a:r>
              <a:rPr lang="en-GB" sz="2000" b="1" baseline="30000" dirty="0">
                <a:solidFill>
                  <a:schemeClr val="bg1"/>
                </a:solidFill>
                <a:effectLst/>
                <a:latin typeface="Poppins" pitchFamily="2" charset="77"/>
                <a:cs typeface="Poppins" pitchFamily="2" charset="77"/>
              </a:rPr>
              <a:t>27 </a:t>
            </a:r>
            <a:r>
              <a:rPr lang="en-GB" sz="20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I have </a:t>
            </a:r>
            <a:r>
              <a:rPr lang="en-GB" sz="2000" dirty="0" err="1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labored</a:t>
            </a:r>
            <a:r>
              <a:rPr lang="en-GB" sz="20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 and toiled and have often gone without sleep; I have known hunger and thirst and have often gone without food; I have been cold and naked. </a:t>
            </a:r>
            <a:r>
              <a:rPr lang="en-GB" sz="2000" b="1" baseline="30000" dirty="0">
                <a:solidFill>
                  <a:schemeClr val="bg1"/>
                </a:solidFill>
                <a:effectLst/>
                <a:latin typeface="Poppins" pitchFamily="2" charset="77"/>
                <a:cs typeface="Poppins" pitchFamily="2" charset="77"/>
              </a:rPr>
              <a:t>28 </a:t>
            </a:r>
            <a:r>
              <a:rPr lang="en-GB" sz="20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Besides everything else, I face daily the pressure of my concern for all the churches. </a:t>
            </a:r>
            <a:r>
              <a:rPr lang="en-GB" sz="2000" b="1" baseline="30000" dirty="0">
                <a:solidFill>
                  <a:schemeClr val="bg1"/>
                </a:solidFill>
                <a:effectLst/>
                <a:latin typeface="Poppins" pitchFamily="2" charset="77"/>
                <a:cs typeface="Poppins" pitchFamily="2" charset="77"/>
              </a:rPr>
              <a:t>29 </a:t>
            </a:r>
            <a:r>
              <a:rPr lang="en-GB" sz="20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Who is weak, and I do not feel weak? Who is led into sin, and I do not inwardly burn?</a:t>
            </a:r>
            <a:endParaRPr lang="en-US" altLang="en-US" sz="2800" dirty="0">
              <a:solidFill>
                <a:schemeClr val="bg1"/>
              </a:solidFill>
              <a:latin typeface="Poppins" pitchFamily="2" charset="77"/>
              <a:cs typeface="Poppins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1693508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E61FE-AA82-C742-829D-341F1D3A2763}"/>
              </a:ext>
            </a:extLst>
          </p:cNvPr>
          <p:cNvSpPr txBox="1">
            <a:spLocks/>
          </p:cNvSpPr>
          <p:nvPr/>
        </p:nvSpPr>
        <p:spPr>
          <a:xfrm>
            <a:off x="838200" y="799024"/>
            <a:ext cx="10515600" cy="51720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en-US" sz="40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Paul’s Letters</a:t>
            </a:r>
            <a:endParaRPr lang="en-US" sz="4000" b="1" dirty="0">
              <a:solidFill>
                <a:schemeClr val="bg1"/>
              </a:solidFill>
              <a:latin typeface="Poppins" pitchFamily="2" charset="77"/>
              <a:cs typeface="Poppins" pitchFamily="2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72B52-9269-2F49-AAFA-832B90396DCE}"/>
              </a:ext>
            </a:extLst>
          </p:cNvPr>
          <p:cNvSpPr txBox="1">
            <a:spLocks/>
          </p:cNvSpPr>
          <p:nvPr/>
        </p:nvSpPr>
        <p:spPr>
          <a:xfrm>
            <a:off x="1091380" y="2586789"/>
            <a:ext cx="10262419" cy="35901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altLang="en-US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Romans, 1 &amp; 2 Corinthians, Galatians, Philippians, 1 Thessalonians, Philemon</a:t>
            </a:r>
            <a:br>
              <a:rPr lang="en-US" altLang="en-US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</a:br>
            <a:endParaRPr lang="en-US" altLang="en-US" sz="2800" dirty="0">
              <a:solidFill>
                <a:schemeClr val="bg1"/>
              </a:solidFill>
              <a:latin typeface="Poppins" pitchFamily="2" charset="77"/>
              <a:cs typeface="Poppins" pitchFamily="2" charset="77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altLang="en-US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Ephesians, Colossians, 2 Thessalonians</a:t>
            </a:r>
            <a:br>
              <a:rPr lang="en-US" altLang="en-US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</a:br>
            <a:endParaRPr lang="en-US" altLang="en-US" sz="2800" dirty="0">
              <a:solidFill>
                <a:schemeClr val="bg1"/>
              </a:solidFill>
              <a:latin typeface="Poppins" pitchFamily="2" charset="77"/>
              <a:cs typeface="Poppins" pitchFamily="2" charset="77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altLang="en-US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Debated: 1 &amp; 2 Timothy, Titus</a:t>
            </a:r>
            <a:endParaRPr lang="en-US" altLang="en-US" sz="2400" dirty="0">
              <a:solidFill>
                <a:schemeClr val="bg1"/>
              </a:solidFill>
              <a:latin typeface="Poppins" pitchFamily="2" charset="77"/>
              <a:cs typeface="Poppins" pitchFamily="2" charset="77"/>
            </a:endParaRPr>
          </a:p>
          <a:p>
            <a:pPr algn="l"/>
            <a:endParaRPr lang="en-US" dirty="0">
              <a:solidFill>
                <a:schemeClr val="bg1"/>
              </a:solidFill>
              <a:latin typeface="Poppins" pitchFamily="2" charset="77"/>
              <a:cs typeface="Poppins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4717770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E61FE-AA82-C742-829D-341F1D3A2763}"/>
              </a:ext>
            </a:extLst>
          </p:cNvPr>
          <p:cNvSpPr txBox="1">
            <a:spLocks/>
          </p:cNvSpPr>
          <p:nvPr/>
        </p:nvSpPr>
        <p:spPr>
          <a:xfrm>
            <a:off x="838200" y="799024"/>
            <a:ext cx="10515600" cy="51720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en-US" sz="40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Paul’s World</a:t>
            </a:r>
            <a:endParaRPr lang="en-US" sz="4000" b="1" dirty="0">
              <a:solidFill>
                <a:schemeClr val="bg1"/>
              </a:solidFill>
              <a:latin typeface="Poppins" pitchFamily="2" charset="77"/>
              <a:cs typeface="Poppins" pitchFamily="2" charset="77"/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7447B18A-552D-1EB9-9ABF-2B764848A9AF}"/>
              </a:ext>
            </a:extLst>
          </p:cNvPr>
          <p:cNvSpPr/>
          <p:nvPr/>
        </p:nvSpPr>
        <p:spPr>
          <a:xfrm>
            <a:off x="3923881" y="1713531"/>
            <a:ext cx="3699921" cy="3602119"/>
          </a:xfrm>
          <a:prstGeom prst="ellipse">
            <a:avLst/>
          </a:prstGeom>
          <a:solidFill>
            <a:srgbClr val="ED960F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74A196F4-F709-6F45-05E9-80C7F1B859D4}"/>
              </a:ext>
            </a:extLst>
          </p:cNvPr>
          <p:cNvSpPr/>
          <p:nvPr/>
        </p:nvSpPr>
        <p:spPr>
          <a:xfrm>
            <a:off x="2424951" y="2867790"/>
            <a:ext cx="3742961" cy="3513993"/>
          </a:xfrm>
          <a:prstGeom prst="ellipse">
            <a:avLst/>
          </a:prstGeom>
          <a:solidFill>
            <a:srgbClr val="2EC4B8">
              <a:alpha val="4902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7BD62E61-30D5-F768-5741-1D8B2A07D547}"/>
              </a:ext>
            </a:extLst>
          </p:cNvPr>
          <p:cNvSpPr/>
          <p:nvPr/>
        </p:nvSpPr>
        <p:spPr>
          <a:xfrm>
            <a:off x="5359018" y="2982589"/>
            <a:ext cx="3742961" cy="3513993"/>
          </a:xfrm>
          <a:prstGeom prst="ellipse">
            <a:avLst/>
          </a:prstGeom>
          <a:solidFill>
            <a:srgbClr val="AD3392">
              <a:alpha val="52941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7" name="Text Box 8">
            <a:extLst>
              <a:ext uri="{FF2B5EF4-FFF2-40B4-BE49-F238E27FC236}">
                <a16:creationId xmlns:a16="http://schemas.microsoft.com/office/drawing/2014/main" id="{14CFC1D9-D7F1-4ABB-D99F-E5B74622B09B}"/>
              </a:ext>
            </a:extLst>
          </p:cNvPr>
          <p:cNvSpPr txBox="1"/>
          <p:nvPr/>
        </p:nvSpPr>
        <p:spPr>
          <a:xfrm>
            <a:off x="6513491" y="4194769"/>
            <a:ext cx="1736553" cy="925091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5000"/>
              </a:lnSpc>
              <a:spcAft>
                <a:spcPts val="1000"/>
              </a:spcAft>
            </a:pPr>
            <a:r>
              <a:rPr lang="en-GB" sz="2000" b="1" dirty="0">
                <a:solidFill>
                  <a:schemeClr val="bg1"/>
                </a:solidFill>
                <a:effectLst/>
                <a:latin typeface="Poppins" pitchFamily="2" charset="77"/>
                <a:ea typeface="Proxima Nova"/>
                <a:cs typeface="Poppins" pitchFamily="2" charset="77"/>
              </a:rPr>
              <a:t>Roman </a:t>
            </a:r>
          </a:p>
          <a:p>
            <a:pPr algn="ctr">
              <a:lnSpc>
                <a:spcPct val="125000"/>
              </a:lnSpc>
              <a:spcAft>
                <a:spcPts val="1000"/>
              </a:spcAft>
            </a:pPr>
            <a:r>
              <a:rPr lang="en-GB" sz="2000" b="1" dirty="0">
                <a:solidFill>
                  <a:schemeClr val="bg1"/>
                </a:solidFill>
                <a:effectLst/>
                <a:latin typeface="Poppins" pitchFamily="2" charset="77"/>
                <a:ea typeface="Proxima Nova"/>
                <a:cs typeface="Poppins" pitchFamily="2" charset="77"/>
              </a:rPr>
              <a:t>Empire</a:t>
            </a:r>
          </a:p>
        </p:txBody>
      </p:sp>
      <p:sp>
        <p:nvSpPr>
          <p:cNvPr id="8" name="Text Box 9">
            <a:extLst>
              <a:ext uri="{FF2B5EF4-FFF2-40B4-BE49-F238E27FC236}">
                <a16:creationId xmlns:a16="http://schemas.microsoft.com/office/drawing/2014/main" id="{6D8634C7-1781-0F39-86DA-81BEA349EC2E}"/>
              </a:ext>
            </a:extLst>
          </p:cNvPr>
          <p:cNvSpPr txBox="1"/>
          <p:nvPr/>
        </p:nvSpPr>
        <p:spPr>
          <a:xfrm>
            <a:off x="4976488" y="2601658"/>
            <a:ext cx="1752751" cy="55750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25000"/>
              </a:lnSpc>
              <a:spcAft>
                <a:spcPts val="1000"/>
              </a:spcAft>
            </a:pPr>
            <a:r>
              <a:rPr lang="en-GB" sz="2400" b="1" dirty="0">
                <a:solidFill>
                  <a:srgbClr val="FFFFFF"/>
                </a:solidFill>
                <a:effectLst/>
                <a:latin typeface="Poppins" pitchFamily="2" charset="77"/>
                <a:ea typeface="Proxima Nova"/>
                <a:cs typeface="Poppins" pitchFamily="2" charset="77"/>
              </a:rPr>
              <a:t>Judaism</a:t>
            </a:r>
            <a:endParaRPr lang="en-GB" sz="1100" b="1" dirty="0">
              <a:solidFill>
                <a:srgbClr val="444444"/>
              </a:solidFill>
              <a:effectLst/>
              <a:latin typeface="Poppins" pitchFamily="2" charset="77"/>
              <a:ea typeface="Proxima Nova"/>
              <a:cs typeface="Poppins" pitchFamily="2" charset="77"/>
            </a:endParaRPr>
          </a:p>
        </p:txBody>
      </p:sp>
      <p:sp>
        <p:nvSpPr>
          <p:cNvPr id="9" name="Text Box 10">
            <a:extLst>
              <a:ext uri="{FF2B5EF4-FFF2-40B4-BE49-F238E27FC236}">
                <a16:creationId xmlns:a16="http://schemas.microsoft.com/office/drawing/2014/main" id="{82BA2496-3985-0AA1-ED0B-E50E8058519D}"/>
              </a:ext>
            </a:extLst>
          </p:cNvPr>
          <p:cNvSpPr txBox="1"/>
          <p:nvPr/>
        </p:nvSpPr>
        <p:spPr>
          <a:xfrm>
            <a:off x="3343413" y="4212580"/>
            <a:ext cx="1734941" cy="94102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5000"/>
              </a:lnSpc>
              <a:spcAft>
                <a:spcPts val="1000"/>
              </a:spcAft>
            </a:pPr>
            <a:r>
              <a:rPr lang="en-GB" sz="2000" b="1" dirty="0">
                <a:solidFill>
                  <a:srgbClr val="FFFFFF"/>
                </a:solidFill>
                <a:effectLst/>
                <a:latin typeface="Poppins" pitchFamily="2" charset="77"/>
                <a:ea typeface="Proxima Nova"/>
                <a:cs typeface="Poppins" pitchFamily="2" charset="77"/>
              </a:rPr>
              <a:t>Greek Culture</a:t>
            </a:r>
            <a:endParaRPr lang="en-GB" sz="2000" b="1" dirty="0">
              <a:solidFill>
                <a:srgbClr val="444444"/>
              </a:solidFill>
              <a:effectLst/>
              <a:latin typeface="Poppins" pitchFamily="2" charset="77"/>
              <a:ea typeface="Proxima Nova"/>
              <a:cs typeface="Poppins" pitchFamily="2" charset="77"/>
            </a:endParaRPr>
          </a:p>
        </p:txBody>
      </p:sp>
      <p:sp>
        <p:nvSpPr>
          <p:cNvPr id="11" name="Text Box 12">
            <a:extLst>
              <a:ext uri="{FF2B5EF4-FFF2-40B4-BE49-F238E27FC236}">
                <a16:creationId xmlns:a16="http://schemas.microsoft.com/office/drawing/2014/main" id="{49CEA342-DA10-23F2-EBE1-33ED2DCC9511}"/>
              </a:ext>
            </a:extLst>
          </p:cNvPr>
          <p:cNvSpPr txBox="1"/>
          <p:nvPr/>
        </p:nvSpPr>
        <p:spPr>
          <a:xfrm>
            <a:off x="4797691" y="3723772"/>
            <a:ext cx="2009504" cy="326759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5000"/>
              </a:lnSpc>
              <a:spcAft>
                <a:spcPts val="1000"/>
              </a:spcAft>
            </a:pPr>
            <a:r>
              <a:rPr lang="en-GB" sz="1400" b="1" dirty="0">
                <a:solidFill>
                  <a:srgbClr val="FFFFFF"/>
                </a:solidFill>
                <a:latin typeface="Poppins" pitchFamily="2" charset="77"/>
                <a:ea typeface="Proxima Nova"/>
                <a:cs typeface="Poppins" pitchFamily="2" charset="77"/>
              </a:rPr>
              <a:t>Jesus, Paul &amp; </a:t>
            </a:r>
            <a:r>
              <a:rPr lang="en-GB" sz="1400" b="1" dirty="0">
                <a:solidFill>
                  <a:srgbClr val="FFFFFF"/>
                </a:solidFill>
                <a:effectLst/>
                <a:latin typeface="Poppins" pitchFamily="2" charset="77"/>
                <a:ea typeface="Proxima Nova"/>
                <a:cs typeface="Poppins" pitchFamily="2" charset="77"/>
              </a:rPr>
              <a:t>the early Church</a:t>
            </a:r>
            <a:endParaRPr lang="en-GB" b="1" dirty="0">
              <a:solidFill>
                <a:srgbClr val="444444"/>
              </a:solidFill>
              <a:effectLst/>
              <a:latin typeface="Poppins" pitchFamily="2" charset="77"/>
              <a:ea typeface="Proxima Nova"/>
              <a:cs typeface="Poppins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40068009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128A3D0E4CB984EA3392A2C72369E4F" ma:contentTypeVersion="" ma:contentTypeDescription="Create a new document." ma:contentTypeScope="" ma:versionID="f78b839d9241b4a09f57a5216f200603">
  <xsd:schema xmlns:xsd="http://www.w3.org/2001/XMLSchema" xmlns:xs="http://www.w3.org/2001/XMLSchema" xmlns:p="http://schemas.microsoft.com/office/2006/metadata/properties" xmlns:ns1="http://schemas.microsoft.com/sharepoint/v3" xmlns:ns2="58323645-54ad-4d5a-8fda-d05a6e95476f" xmlns:ns3="fe0bca3f-3bc4-42dc-8875-3f8e291b3b7b" xmlns:ns4="df801a4b-13e1-4cd1-8f02-2b5a5a9af19b" targetNamespace="http://schemas.microsoft.com/office/2006/metadata/properties" ma:root="true" ma:fieldsID="1de808122dad81bad2fad25d0433ec10" ns1:_="" ns2:_="" ns3:_="" ns4:_="">
    <xsd:import namespace="http://schemas.microsoft.com/sharepoint/v3"/>
    <xsd:import namespace="58323645-54ad-4d5a-8fda-d05a6e95476f"/>
    <xsd:import namespace="fe0bca3f-3bc4-42dc-8875-3f8e291b3b7b"/>
    <xsd:import namespace="df801a4b-13e1-4cd1-8f02-2b5a5a9af19b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1:_ip_UnifiedCompliancePolicyProperties" minOccurs="0"/>
                <xsd:element ref="ns1:_ip_UnifiedCompliancePolicyUIAc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323645-54ad-4d5a-8fda-d05a6e95476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0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1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0bca3f-3bc4-42dc-8875-3f8e291b3b7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5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6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7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4" nillable="true" ma:displayName="Length (seconds)" ma:description="" ma:internalName="MediaLengthInSeconds" ma:readOnly="true">
      <xsd:simpleType>
        <xsd:restriction base="dms:Unknown"/>
      </xsd:simpleType>
    </xsd:element>
    <xsd:element name="lcf76f155ced4ddcb4097134ff3c332f" ma:index="26" nillable="true" ma:taxonomy="true" ma:internalName="lcf76f155ced4ddcb4097134ff3c332f" ma:taxonomyFieldName="MediaServiceImageTags" ma:displayName="Image Tags" ma:readOnly="false" ma:fieldId="{5cf76f15-5ced-4ddc-b409-7134ff3c332f}" ma:taxonomyMulti="true" ma:sspId="dde312f3-b84d-41bb-8935-ac6a29e2355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801a4b-13e1-4cd1-8f02-2b5a5a9af19b" elementFormDefault="qualified">
    <xsd:import namespace="http://schemas.microsoft.com/office/2006/documentManagement/types"/>
    <xsd:import namespace="http://schemas.microsoft.com/office/infopath/2007/PartnerControls"/>
    <xsd:element name="TaxCatchAll" ma:index="27" nillable="true" ma:displayName="Taxonomy Catch All Column" ma:hidden="true" ma:list="{B3A3FE34-69E0-4534-BB89-717EA7188E0B}" ma:internalName="TaxCatchAll" ma:showField="CatchAllData" ma:web="{58323645-54ad-4d5a-8fda-d05a6e95476f}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fe0bca3f-3bc4-42dc-8875-3f8e291b3b7b">
      <Terms xmlns="http://schemas.microsoft.com/office/infopath/2007/PartnerControls"/>
    </lcf76f155ced4ddcb4097134ff3c332f>
    <TaxCatchAll xmlns="df801a4b-13e1-4cd1-8f02-2b5a5a9af19b" xsi:nil="true"/>
  </documentManagement>
</p:properties>
</file>

<file path=customXml/itemProps1.xml><?xml version="1.0" encoding="utf-8"?>
<ds:datastoreItem xmlns:ds="http://schemas.openxmlformats.org/officeDocument/2006/customXml" ds:itemID="{82BF5058-A489-4E72-8223-675B5333832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58323645-54ad-4d5a-8fda-d05a6e95476f"/>
    <ds:schemaRef ds:uri="fe0bca3f-3bc4-42dc-8875-3f8e291b3b7b"/>
    <ds:schemaRef ds:uri="df801a4b-13e1-4cd1-8f02-2b5a5a9af19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E23E602-6F01-4473-9301-61077A4D3FC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AF7488E-D646-425B-8983-4123EBD476BF}">
  <ds:schemaRefs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df801a4b-13e1-4cd1-8f02-2b5a5a9af19b"/>
    <ds:schemaRef ds:uri="http://schemas.microsoft.com/office/2006/metadata/properties"/>
    <ds:schemaRef ds:uri="fe0bca3f-3bc4-42dc-8875-3f8e291b3b7b"/>
    <ds:schemaRef ds:uri="http://www.w3.org/XML/1998/namespace"/>
    <ds:schemaRef ds:uri="58323645-54ad-4d5a-8fda-d05a6e95476f"/>
    <ds:schemaRef ds:uri="http://schemas.microsoft.com/sharepoint/v3"/>
    <ds:schemaRef ds:uri="http://purl.org/dc/terms/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6024</TotalTime>
  <Words>601</Words>
  <Application>Microsoft Macintosh PowerPoint</Application>
  <PresentationFormat>Widescreen</PresentationFormat>
  <Paragraphs>28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Poppins</vt:lpstr>
      <vt:lpstr>Office Theme</vt:lpstr>
      <vt:lpstr>Custom Design</vt:lpstr>
      <vt:lpstr>Paul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Title</dc:title>
  <dc:creator>Luke Resch</dc:creator>
  <cp:lastModifiedBy>Rachael Wooldridge</cp:lastModifiedBy>
  <cp:revision>28</cp:revision>
  <dcterms:created xsi:type="dcterms:W3CDTF">2021-01-27T16:42:55Z</dcterms:created>
  <dcterms:modified xsi:type="dcterms:W3CDTF">2024-11-28T17:09:27Z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0x0101003128A3D0E4CB984EA3392A2C72369E4F</vt:lpwstr>
  </property>
  <property fmtid="{D5CDD505-2E9C-101B-9397-08002B2CF9AE}" pid="3" name="MediaServiceImageTags">
    <vt:lpwstr/>
  </property>
</Properties>
</file>