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64" r:id="rId6"/>
    <p:sldId id="281" r:id="rId7"/>
    <p:sldId id="270" r:id="rId8"/>
    <p:sldId id="265" r:id="rId9"/>
    <p:sldId id="271" r:id="rId10"/>
    <p:sldId id="274" r:id="rId11"/>
    <p:sldId id="277" r:id="rId12"/>
    <p:sldId id="272" r:id="rId13"/>
    <p:sldId id="279" r:id="rId14"/>
    <p:sldId id="278" r:id="rId15"/>
    <p:sldId id="273" r:id="rId16"/>
    <p:sldId id="276" r:id="rId17"/>
    <p:sldId id="280" r:id="rId18"/>
    <p:sldId id="269" r:id="rId19"/>
    <p:sldId id="268" r:id="rId20"/>
    <p:sldId id="266" r:id="rId21"/>
    <p:sldId id="26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92EA77-42D8-4AF0-B31E-9D3269173C5D}" v="17" dt="2025-06-23T09:24:48.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6327"/>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tesh Patel" userId="fb8101dcc6003f71" providerId="LiveId" clId="{4C2B1212-60B2-4F59-946B-C9719883E9E1}"/>
    <pc:docChg chg="undo custSel addSld delSld modSld">
      <pc:chgData name="Jitesh Patel" userId="fb8101dcc6003f71" providerId="LiveId" clId="{4C2B1212-60B2-4F59-946B-C9719883E9E1}" dt="2024-06-18T19:34:44.345" v="15" actId="20577"/>
      <pc:docMkLst>
        <pc:docMk/>
      </pc:docMkLst>
      <pc:sldChg chg="modSp mod">
        <pc:chgData name="Jitesh Patel" userId="fb8101dcc6003f71" providerId="LiveId" clId="{4C2B1212-60B2-4F59-946B-C9719883E9E1}" dt="2024-06-18T17:59:30.228" v="8" actId="20577"/>
        <pc:sldMkLst>
          <pc:docMk/>
          <pc:sldMk cId="2096996267" sldId="256"/>
        </pc:sldMkLst>
      </pc:sldChg>
      <pc:sldChg chg="modSp">
        <pc:chgData name="Jitesh Patel" userId="fb8101dcc6003f71" providerId="LiveId" clId="{4C2B1212-60B2-4F59-946B-C9719883E9E1}" dt="2024-06-18T19:34:44.345" v="15" actId="20577"/>
        <pc:sldMkLst>
          <pc:docMk/>
          <pc:sldMk cId="836915603" sldId="265"/>
        </pc:sldMkLst>
      </pc:sldChg>
      <pc:sldChg chg="delSp add mod">
        <pc:chgData name="Jitesh Patel" userId="fb8101dcc6003f71" providerId="LiveId" clId="{4C2B1212-60B2-4F59-946B-C9719883E9E1}" dt="2024-06-18T18:54:21.246" v="12" actId="478"/>
        <pc:sldMkLst>
          <pc:docMk/>
          <pc:sldMk cId="1318827036" sldId="269"/>
        </pc:sldMkLst>
      </pc:sldChg>
      <pc:sldChg chg="add del">
        <pc:chgData name="Jitesh Patel" userId="fb8101dcc6003f71" providerId="LiveId" clId="{4C2B1212-60B2-4F59-946B-C9719883E9E1}" dt="2024-06-18T18:54:16.883" v="10" actId="2890"/>
        <pc:sldMkLst>
          <pc:docMk/>
          <pc:sldMk cId="2857120318" sldId="269"/>
        </pc:sldMkLst>
      </pc:sldChg>
    </pc:docChg>
  </pc:docChgLst>
  <pc:docChgLst>
    <pc:chgData name="Jitesh Patel" userId="fb8101dcc6003f71" providerId="LiveId" clId="{D09F4D3B-10E0-44EA-9CC1-BFD85B72AD43}"/>
    <pc:docChg chg="undo redo custSel addSld delSld modSld sldOrd">
      <pc:chgData name="Jitesh Patel" userId="fb8101dcc6003f71" providerId="LiveId" clId="{D09F4D3B-10E0-44EA-9CC1-BFD85B72AD43}" dt="2024-06-18T10:51:18.463" v="398" actId="20577"/>
      <pc:docMkLst>
        <pc:docMk/>
      </pc:docMkLst>
      <pc:sldChg chg="addSp modSp mod">
        <pc:chgData name="Jitesh Patel" userId="fb8101dcc6003f71" providerId="LiveId" clId="{D09F4D3B-10E0-44EA-9CC1-BFD85B72AD43}" dt="2024-06-18T10:51:18.463" v="398" actId="20577"/>
        <pc:sldMkLst>
          <pc:docMk/>
          <pc:sldMk cId="2096996267" sldId="256"/>
        </pc:sldMkLst>
      </pc:sldChg>
      <pc:sldChg chg="del">
        <pc:chgData name="Jitesh Patel" userId="fb8101dcc6003f71" providerId="LiveId" clId="{D09F4D3B-10E0-44EA-9CC1-BFD85B72AD43}" dt="2024-06-18T10:48:51.522" v="364" actId="47"/>
        <pc:sldMkLst>
          <pc:docMk/>
          <pc:sldMk cId="3016752573" sldId="263"/>
        </pc:sldMkLst>
      </pc:sldChg>
      <pc:sldChg chg="modSp mod">
        <pc:chgData name="Jitesh Patel" userId="fb8101dcc6003f71" providerId="LiveId" clId="{D09F4D3B-10E0-44EA-9CC1-BFD85B72AD43}" dt="2024-06-18T10:42:27.293" v="94" actId="14100"/>
        <pc:sldMkLst>
          <pc:docMk/>
          <pc:sldMk cId="3443312477" sldId="264"/>
        </pc:sldMkLst>
      </pc:sldChg>
      <pc:sldChg chg="modSp add mod modAnim">
        <pc:chgData name="Jitesh Patel" userId="fb8101dcc6003f71" providerId="LiveId" clId="{D09F4D3B-10E0-44EA-9CC1-BFD85B72AD43}" dt="2024-06-18T10:44:46.193" v="281"/>
        <pc:sldMkLst>
          <pc:docMk/>
          <pc:sldMk cId="836915603" sldId="265"/>
        </pc:sldMkLst>
      </pc:sldChg>
      <pc:sldChg chg="del">
        <pc:chgData name="Jitesh Patel" userId="fb8101dcc6003f71" providerId="LiveId" clId="{D09F4D3B-10E0-44EA-9CC1-BFD85B72AD43}" dt="2024-06-18T10:43:21.587" v="123" actId="47"/>
        <pc:sldMkLst>
          <pc:docMk/>
          <pc:sldMk cId="3845306448" sldId="265"/>
        </pc:sldMkLst>
      </pc:sldChg>
      <pc:sldChg chg="addSp delSp modSp add mod delAnim modAnim">
        <pc:chgData name="Jitesh Patel" userId="fb8101dcc6003f71" providerId="LiveId" clId="{D09F4D3B-10E0-44EA-9CC1-BFD85B72AD43}" dt="2024-06-18T10:48:03.039" v="355" actId="121"/>
        <pc:sldMkLst>
          <pc:docMk/>
          <pc:sldMk cId="1646621622" sldId="266"/>
        </pc:sldMkLst>
      </pc:sldChg>
      <pc:sldChg chg="modSp add del mod">
        <pc:chgData name="Jitesh Patel" userId="fb8101dcc6003f71" providerId="LiveId" clId="{D09F4D3B-10E0-44EA-9CC1-BFD85B72AD43}" dt="2024-06-18T10:43:19.410" v="122" actId="47"/>
        <pc:sldMkLst>
          <pc:docMk/>
          <pc:sldMk cId="1676419734" sldId="266"/>
        </pc:sldMkLst>
      </pc:sldChg>
      <pc:sldChg chg="add modAnim">
        <pc:chgData name="Jitesh Patel" userId="fb8101dcc6003f71" providerId="LiveId" clId="{D09F4D3B-10E0-44EA-9CC1-BFD85B72AD43}" dt="2024-06-18T10:48:43.551" v="363"/>
        <pc:sldMkLst>
          <pc:docMk/>
          <pc:sldMk cId="3165956423" sldId="267"/>
        </pc:sldMkLst>
      </pc:sldChg>
      <pc:sldChg chg="modSp add ord modAnim">
        <pc:chgData name="Jitesh Patel" userId="fb8101dcc6003f71" providerId="LiveId" clId="{D09F4D3B-10E0-44EA-9CC1-BFD85B72AD43}" dt="2024-06-18T10:48:20.688" v="361"/>
        <pc:sldMkLst>
          <pc:docMk/>
          <pc:sldMk cId="3705948916" sldId="268"/>
        </pc:sldMkLst>
      </pc:sldChg>
    </pc:docChg>
  </pc:docChgLst>
  <pc:docChgLst>
    <pc:chgData name="Jitesh Patel" userId="fb8101dcc6003f71" providerId="LiveId" clId="{CE92EA77-42D8-4AF0-B31E-9D3269173C5D}"/>
    <pc:docChg chg="undo custSel addSld delSld modSld sldOrd">
      <pc:chgData name="Jitesh Patel" userId="fb8101dcc6003f71" providerId="LiveId" clId="{CE92EA77-42D8-4AF0-B31E-9D3269173C5D}" dt="2025-06-24T18:05:00.190" v="153" actId="20577"/>
      <pc:docMkLst>
        <pc:docMk/>
      </pc:docMkLst>
      <pc:sldChg chg="modSp mod">
        <pc:chgData name="Jitesh Patel" userId="fb8101dcc6003f71" providerId="LiveId" clId="{CE92EA77-42D8-4AF0-B31E-9D3269173C5D}" dt="2025-06-24T18:05:00.190" v="153" actId="20577"/>
        <pc:sldMkLst>
          <pc:docMk/>
          <pc:sldMk cId="2096996267" sldId="256"/>
        </pc:sldMkLst>
        <pc:spChg chg="mod">
          <ac:chgData name="Jitesh Patel" userId="fb8101dcc6003f71" providerId="LiveId" clId="{CE92EA77-42D8-4AF0-B31E-9D3269173C5D}" dt="2025-06-24T18:05:00.190" v="153" actId="20577"/>
          <ac:spMkLst>
            <pc:docMk/>
            <pc:sldMk cId="2096996267" sldId="256"/>
            <ac:spMk id="2" creationId="{757A7663-F996-0739-CB06-8CD2ED1F78B9}"/>
          </ac:spMkLst>
        </pc:spChg>
        <pc:spChg chg="mod">
          <ac:chgData name="Jitesh Patel" userId="fb8101dcc6003f71" providerId="LiveId" clId="{CE92EA77-42D8-4AF0-B31E-9D3269173C5D}" dt="2025-06-24T17:20:16.147" v="150" actId="20577"/>
          <ac:spMkLst>
            <pc:docMk/>
            <pc:sldMk cId="2096996267" sldId="256"/>
            <ac:spMk id="4" creationId="{24E39ABC-DE35-A74C-9C98-0935A0A64FE3}"/>
          </ac:spMkLst>
        </pc:spChg>
      </pc:sldChg>
      <pc:sldChg chg="delSp mod modAnim">
        <pc:chgData name="Jitesh Patel" userId="fb8101dcc6003f71" providerId="LiveId" clId="{CE92EA77-42D8-4AF0-B31E-9D3269173C5D}" dt="2025-06-23T09:12:19.501" v="27" actId="478"/>
        <pc:sldMkLst>
          <pc:docMk/>
          <pc:sldMk cId="836915603" sldId="265"/>
        </pc:sldMkLst>
        <pc:spChg chg="del">
          <ac:chgData name="Jitesh Patel" userId="fb8101dcc6003f71" providerId="LiveId" clId="{CE92EA77-42D8-4AF0-B31E-9D3269173C5D}" dt="2025-06-23T09:12:19.501" v="27" actId="478"/>
          <ac:spMkLst>
            <pc:docMk/>
            <pc:sldMk cId="836915603" sldId="265"/>
            <ac:spMk id="3" creationId="{FF184183-350C-4205-B88D-320305147FE5}"/>
          </ac:spMkLst>
        </pc:spChg>
      </pc:sldChg>
      <pc:sldChg chg="ord">
        <pc:chgData name="Jitesh Patel" userId="fb8101dcc6003f71" providerId="LiveId" clId="{CE92EA77-42D8-4AF0-B31E-9D3269173C5D}" dt="2025-06-23T09:26:55.487" v="132"/>
        <pc:sldMkLst>
          <pc:docMk/>
          <pc:sldMk cId="1318827036" sldId="269"/>
        </pc:sldMkLst>
      </pc:sldChg>
      <pc:sldChg chg="modSp add mod">
        <pc:chgData name="Jitesh Patel" userId="fb8101dcc6003f71" providerId="LiveId" clId="{CE92EA77-42D8-4AF0-B31E-9D3269173C5D}" dt="2025-06-23T08:56:05.280" v="22" actId="1076"/>
        <pc:sldMkLst>
          <pc:docMk/>
          <pc:sldMk cId="158409518" sldId="270"/>
        </pc:sldMkLst>
        <pc:spChg chg="mod">
          <ac:chgData name="Jitesh Patel" userId="fb8101dcc6003f71" providerId="LiveId" clId="{CE92EA77-42D8-4AF0-B31E-9D3269173C5D}" dt="2025-06-23T08:56:05.280" v="22" actId="1076"/>
          <ac:spMkLst>
            <pc:docMk/>
            <pc:sldMk cId="158409518" sldId="270"/>
            <ac:spMk id="3" creationId="{B3BFA94C-3532-5838-0080-5AF0827039E6}"/>
          </ac:spMkLst>
        </pc:spChg>
      </pc:sldChg>
      <pc:sldChg chg="modSp add mod">
        <pc:chgData name="Jitesh Patel" userId="fb8101dcc6003f71" providerId="LiveId" clId="{CE92EA77-42D8-4AF0-B31E-9D3269173C5D}" dt="2025-06-23T09:12:23.696" v="28" actId="6549"/>
        <pc:sldMkLst>
          <pc:docMk/>
          <pc:sldMk cId="4231504306" sldId="271"/>
        </pc:sldMkLst>
        <pc:spChg chg="mod">
          <ac:chgData name="Jitesh Patel" userId="fb8101dcc6003f71" providerId="LiveId" clId="{CE92EA77-42D8-4AF0-B31E-9D3269173C5D}" dt="2025-06-23T09:12:23.696" v="28" actId="6549"/>
          <ac:spMkLst>
            <pc:docMk/>
            <pc:sldMk cId="4231504306" sldId="271"/>
            <ac:spMk id="3" creationId="{CCFA6157-EF89-2695-56BC-806CDA20FF8D}"/>
          </ac:spMkLst>
        </pc:spChg>
      </pc:sldChg>
      <pc:sldChg chg="modSp add mod">
        <pc:chgData name="Jitesh Patel" userId="fb8101dcc6003f71" providerId="LiveId" clId="{CE92EA77-42D8-4AF0-B31E-9D3269173C5D}" dt="2025-06-23T09:12:26.278" v="29" actId="6549"/>
        <pc:sldMkLst>
          <pc:docMk/>
          <pc:sldMk cId="3185061568" sldId="272"/>
        </pc:sldMkLst>
        <pc:spChg chg="mod">
          <ac:chgData name="Jitesh Patel" userId="fb8101dcc6003f71" providerId="LiveId" clId="{CE92EA77-42D8-4AF0-B31E-9D3269173C5D}" dt="2025-06-23T09:12:26.278" v="29" actId="6549"/>
          <ac:spMkLst>
            <pc:docMk/>
            <pc:sldMk cId="3185061568" sldId="272"/>
            <ac:spMk id="3" creationId="{7DA814FE-9CA2-ABD0-3E43-91BC9EB391F0}"/>
          </ac:spMkLst>
        </pc:spChg>
      </pc:sldChg>
      <pc:sldChg chg="add">
        <pc:chgData name="Jitesh Patel" userId="fb8101dcc6003f71" providerId="LiveId" clId="{CE92EA77-42D8-4AF0-B31E-9D3269173C5D}" dt="2025-06-23T09:12:16.849" v="26" actId="2890"/>
        <pc:sldMkLst>
          <pc:docMk/>
          <pc:sldMk cId="1535579586" sldId="273"/>
        </pc:sldMkLst>
      </pc:sldChg>
      <pc:sldChg chg="modSp add mod ord">
        <pc:chgData name="Jitesh Patel" userId="fb8101dcc6003f71" providerId="LiveId" clId="{CE92EA77-42D8-4AF0-B31E-9D3269173C5D}" dt="2025-06-23T09:22:59.199" v="101"/>
        <pc:sldMkLst>
          <pc:docMk/>
          <pc:sldMk cId="1378534327" sldId="274"/>
        </pc:sldMkLst>
        <pc:spChg chg="mod">
          <ac:chgData name="Jitesh Patel" userId="fb8101dcc6003f71" providerId="LiveId" clId="{CE92EA77-42D8-4AF0-B31E-9D3269173C5D}" dt="2025-06-23T09:13:12.285" v="42" actId="14100"/>
          <ac:spMkLst>
            <pc:docMk/>
            <pc:sldMk cId="1378534327" sldId="274"/>
            <ac:spMk id="2" creationId="{73D2696C-92E8-3C35-4CCC-A2548198791C}"/>
          </ac:spMkLst>
        </pc:spChg>
        <pc:spChg chg="mod">
          <ac:chgData name="Jitesh Patel" userId="fb8101dcc6003f71" providerId="LiveId" clId="{CE92EA77-42D8-4AF0-B31E-9D3269173C5D}" dt="2025-06-23T09:13:24.899" v="45" actId="20577"/>
          <ac:spMkLst>
            <pc:docMk/>
            <pc:sldMk cId="1378534327" sldId="274"/>
            <ac:spMk id="3" creationId="{3D1023FC-2DF0-E40A-9CC5-B09DFF04FB19}"/>
          </ac:spMkLst>
        </pc:spChg>
      </pc:sldChg>
      <pc:sldChg chg="add del">
        <pc:chgData name="Jitesh Patel" userId="fb8101dcc6003f71" providerId="LiveId" clId="{CE92EA77-42D8-4AF0-B31E-9D3269173C5D}" dt="2025-06-23T09:23:07.249" v="105" actId="47"/>
        <pc:sldMkLst>
          <pc:docMk/>
          <pc:sldMk cId="514944444" sldId="275"/>
        </pc:sldMkLst>
      </pc:sldChg>
      <pc:sldChg chg="modSp add mod ord">
        <pc:chgData name="Jitesh Patel" userId="fb8101dcc6003f71" providerId="LiveId" clId="{CE92EA77-42D8-4AF0-B31E-9D3269173C5D}" dt="2025-06-23T09:25:07.840" v="128" actId="27636"/>
        <pc:sldMkLst>
          <pc:docMk/>
          <pc:sldMk cId="1979136520" sldId="276"/>
        </pc:sldMkLst>
        <pc:spChg chg="mod">
          <ac:chgData name="Jitesh Patel" userId="fb8101dcc6003f71" providerId="LiveId" clId="{CE92EA77-42D8-4AF0-B31E-9D3269173C5D}" dt="2025-06-23T09:25:07.840" v="128" actId="27636"/>
          <ac:spMkLst>
            <pc:docMk/>
            <pc:sldMk cId="1979136520" sldId="276"/>
            <ac:spMk id="3" creationId="{A0D01B46-1F02-6B4D-4E79-656258AFE75A}"/>
          </ac:spMkLst>
        </pc:spChg>
      </pc:sldChg>
      <pc:sldChg chg="add">
        <pc:chgData name="Jitesh Patel" userId="fb8101dcc6003f71" providerId="LiveId" clId="{CE92EA77-42D8-4AF0-B31E-9D3269173C5D}" dt="2025-06-23T09:22:56.223" v="99" actId="2890"/>
        <pc:sldMkLst>
          <pc:docMk/>
          <pc:sldMk cId="2069196092" sldId="277"/>
        </pc:sldMkLst>
      </pc:sldChg>
      <pc:sldChg chg="add">
        <pc:chgData name="Jitesh Patel" userId="fb8101dcc6003f71" providerId="LiveId" clId="{CE92EA77-42D8-4AF0-B31E-9D3269173C5D}" dt="2025-06-23T09:23:01.311" v="102" actId="2890"/>
        <pc:sldMkLst>
          <pc:docMk/>
          <pc:sldMk cId="683700590" sldId="278"/>
        </pc:sldMkLst>
      </pc:sldChg>
      <pc:sldChg chg="modSp add mod">
        <pc:chgData name="Jitesh Patel" userId="fb8101dcc6003f71" providerId="LiveId" clId="{CE92EA77-42D8-4AF0-B31E-9D3269173C5D}" dt="2025-06-23T09:25:16.394" v="130" actId="313"/>
        <pc:sldMkLst>
          <pc:docMk/>
          <pc:sldMk cId="1638253376" sldId="279"/>
        </pc:sldMkLst>
        <pc:spChg chg="mod">
          <ac:chgData name="Jitesh Patel" userId="fb8101dcc6003f71" providerId="LiveId" clId="{CE92EA77-42D8-4AF0-B31E-9D3269173C5D}" dt="2025-06-23T09:25:16.394" v="130" actId="313"/>
          <ac:spMkLst>
            <pc:docMk/>
            <pc:sldMk cId="1638253376" sldId="279"/>
            <ac:spMk id="3" creationId="{B1A6962E-C98D-E463-D7B7-A20EF6E81FAE}"/>
          </ac:spMkLst>
        </pc:spChg>
      </pc:sldChg>
      <pc:sldChg chg="add ord">
        <pc:chgData name="Jitesh Patel" userId="fb8101dcc6003f71" providerId="LiveId" clId="{CE92EA77-42D8-4AF0-B31E-9D3269173C5D}" dt="2025-06-23T09:24:26.726" v="111"/>
        <pc:sldMkLst>
          <pc:docMk/>
          <pc:sldMk cId="588353758" sldId="280"/>
        </pc:sldMkLst>
      </pc:sldChg>
      <pc:sldChg chg="delSp add mod">
        <pc:chgData name="Jitesh Patel" userId="fb8101dcc6003f71" providerId="LiveId" clId="{CE92EA77-42D8-4AF0-B31E-9D3269173C5D}" dt="2025-06-24T17:21:51.405" v="152" actId="478"/>
        <pc:sldMkLst>
          <pc:docMk/>
          <pc:sldMk cId="3225420785" sldId="281"/>
        </pc:sldMkLst>
        <pc:spChg chg="del">
          <ac:chgData name="Jitesh Patel" userId="fb8101dcc6003f71" providerId="LiveId" clId="{CE92EA77-42D8-4AF0-B31E-9D3269173C5D}" dt="2025-06-24T17:21:51.405" v="152" actId="478"/>
          <ac:spMkLst>
            <pc:docMk/>
            <pc:sldMk cId="3225420785" sldId="281"/>
            <ac:spMk id="3" creationId="{B2A59F5E-A236-5F47-3F49-ABAAC5A7634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34BF1-BCDD-2147-87FF-6A194034E04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399D2D6-33CB-F543-AE74-5FF70E2D90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DE98D54-A24E-704A-B16B-58836A0C9D31}"/>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66B8D750-F714-F140-81E6-515A24EBF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42150-449B-DC47-B1B7-F8BE4EAEDE3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161662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6DEB-A353-0744-A0FB-AF6D5278B81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B1B9DD3-93C3-C243-B8CF-0226D0B776D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354234-82EE-0245-BAF3-493B1CE0A9F7}"/>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BCAC438D-2B68-FB4F-860B-DC40B4F7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C9D26-BD22-C348-9F8B-A60479ABA655}"/>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720096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6DAD-9DE4-B948-BD8F-FDC8396C323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312A3A-C3B7-F240-A01D-6AFD46DABF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5984A8-8243-F14A-B4EB-490E739E71A0}"/>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ECE234F5-339F-AA49-9ED3-F588FBE35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EE43C-3E00-DE40-9898-AB87E3F76DB7}"/>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327656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B1B7-82A1-6D42-AC4C-F275006870B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A5F4F0-417E-7A43-BC3A-28F8FE6D8A8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839D6B3-0578-7141-8567-2C98C4DD17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C04154-F99B-AA47-B20C-5B9A99829237}"/>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6" name="Footer Placeholder 5">
            <a:extLst>
              <a:ext uri="{FF2B5EF4-FFF2-40B4-BE49-F238E27FC236}">
                <a16:creationId xmlns:a16="http://schemas.microsoft.com/office/drawing/2014/main" id="{961875E6-29FD-9D4A-ABC3-FB57A536F5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5E079-0A1A-A748-B134-AB662FA3AD5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12677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44F6-EE07-2041-AE94-E857D973DB4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D5B786-A07F-FC49-9A3E-DF700E0C4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B4BB28-5045-6D40-85C5-987CCEFDD7B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2E18A16-B3BA-4E47-8E76-9FA166C74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DBDC33-DAF9-CA43-A3E4-BF57FC4925F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52DA0A-9D8E-DA4A-88EE-EAE097C61858}"/>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8" name="Footer Placeholder 7">
            <a:extLst>
              <a:ext uri="{FF2B5EF4-FFF2-40B4-BE49-F238E27FC236}">
                <a16:creationId xmlns:a16="http://schemas.microsoft.com/office/drawing/2014/main" id="{0ECF9417-E166-734F-90E0-293F9A53DE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18ADE8-E1B8-2B48-8C40-252775F6B3F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535891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3563-4DD2-C74C-BCCC-377FCB3352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1C0ACE6-4E11-EA4C-A2CA-E1D0FFE75258}"/>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4" name="Footer Placeholder 3">
            <a:extLst>
              <a:ext uri="{FF2B5EF4-FFF2-40B4-BE49-F238E27FC236}">
                <a16:creationId xmlns:a16="http://schemas.microsoft.com/office/drawing/2014/main" id="{051944CC-EC04-5348-B65A-34DD8451D2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0990CD-B1BB-B94F-A04B-965A3152FF81}"/>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97708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CDF541-5E42-B24B-8AB7-43D1CC0AD61D}"/>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3" name="Footer Placeholder 2">
            <a:extLst>
              <a:ext uri="{FF2B5EF4-FFF2-40B4-BE49-F238E27FC236}">
                <a16:creationId xmlns:a16="http://schemas.microsoft.com/office/drawing/2014/main" id="{9AAF4CA1-3B03-114F-8F7D-836EB5B719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8EEA2B-23F7-DF4F-B5BD-C78694776BEE}"/>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25688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2293-FE92-7F44-A95E-8F2983B5758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75178F4-1D05-924F-BF70-EEB01CED9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16B44D8-15A3-804D-B618-8645BFC9BC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A9711E-15E1-0641-A542-493B4E65FD78}"/>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6" name="Footer Placeholder 5">
            <a:extLst>
              <a:ext uri="{FF2B5EF4-FFF2-40B4-BE49-F238E27FC236}">
                <a16:creationId xmlns:a16="http://schemas.microsoft.com/office/drawing/2014/main" id="{BAC0A4DA-1852-6341-8289-151FC6A0CE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7CA73-9EC0-5548-80D0-023B33D1148D}"/>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186597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26BE-0979-C34D-A86D-C06E494FF28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AB9E34F-8C65-8649-91FD-5269C8CA46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14DA53-B785-E04E-9422-1E8CF87FD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B737D-D5F6-1446-A1B6-F2FD2BD5BE45}"/>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6" name="Footer Placeholder 5">
            <a:extLst>
              <a:ext uri="{FF2B5EF4-FFF2-40B4-BE49-F238E27FC236}">
                <a16:creationId xmlns:a16="http://schemas.microsoft.com/office/drawing/2014/main" id="{55F61840-6F30-804B-88B1-F21EDC294B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A30378-E7CD-4F42-A5F4-2A7824B13147}"/>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3027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4BC8-080D-1A47-83C8-D0ADFE18198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F453D01-FA76-834F-87D8-5E5971A9B8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FDC2126-15B9-1A43-9651-F223AB210A44}"/>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095138AC-8071-4B4D-95E3-B5CA07447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0A5AC-FF28-C24D-B25C-2C028D54606B}"/>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109697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5A4215-DDA6-7345-B638-B736A950AD8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F527E6-07F2-DF47-9553-E3AE4CB1FE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472BC7-2B19-1C43-83B7-DDA9D07E4BA4}"/>
              </a:ext>
            </a:extLst>
          </p:cNvPr>
          <p:cNvSpPr>
            <a:spLocks noGrp="1"/>
          </p:cNvSpPr>
          <p:nvPr>
            <p:ph type="dt" sz="half" idx="10"/>
          </p:nvPr>
        </p:nvSpPr>
        <p:spPr/>
        <p:txBody>
          <a:body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3B356EA9-D3B3-B047-B64B-6CE36C530D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D6809-ABB1-6345-9C08-6D9422F8DCEC}"/>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4283127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C6CAAB-7B55-F345-A246-B0CB438828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95C07C0-1CF1-B147-AF72-7FA8FF3C2B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A3D7B7E-8910-A04E-9028-1A034D81EE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A06A12-3D1E-1D43-B68C-C3FEEC56BC03}" type="datetimeFigureOut">
              <a:rPr lang="en-US" smtClean="0"/>
              <a:t>6/24/2025</a:t>
            </a:fld>
            <a:endParaRPr lang="en-US"/>
          </a:p>
        </p:txBody>
      </p:sp>
      <p:sp>
        <p:nvSpPr>
          <p:cNvPr id="5" name="Footer Placeholder 4">
            <a:extLst>
              <a:ext uri="{FF2B5EF4-FFF2-40B4-BE49-F238E27FC236}">
                <a16:creationId xmlns:a16="http://schemas.microsoft.com/office/drawing/2014/main" id="{41C70570-07B8-8C41-BDA3-F56CCBF071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7CBD28-066C-0946-A258-4C0D018D34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FC601-C0F2-3240-ABB0-2CB6D0F8495B}" type="slidenum">
              <a:rPr lang="en-US" smtClean="0"/>
              <a:t>‹#›</a:t>
            </a:fld>
            <a:endParaRPr lang="en-US"/>
          </a:p>
        </p:txBody>
      </p:sp>
    </p:spTree>
    <p:extLst>
      <p:ext uri="{BB962C8B-B14F-4D97-AF65-F5344CB8AC3E}">
        <p14:creationId xmlns:p14="http://schemas.microsoft.com/office/powerpoint/2010/main" val="1288769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E39ABC-DE35-A74C-9C98-0935A0A64FE3}"/>
              </a:ext>
            </a:extLst>
          </p:cNvPr>
          <p:cNvSpPr>
            <a:spLocks noGrp="1"/>
          </p:cNvSpPr>
          <p:nvPr>
            <p:ph type="ctrTitle"/>
          </p:nvPr>
        </p:nvSpPr>
        <p:spPr>
          <a:xfrm>
            <a:off x="2288739" y="2739796"/>
            <a:ext cx="9295204" cy="784746"/>
          </a:xfrm>
        </p:spPr>
        <p:txBody>
          <a:bodyPr>
            <a:noAutofit/>
          </a:bodyPr>
          <a:lstStyle/>
          <a:p>
            <a:pPr algn="r"/>
            <a:r>
              <a:rPr lang="en-GB" sz="3200" b="1" dirty="0">
                <a:solidFill>
                  <a:schemeClr val="bg1"/>
                </a:solidFill>
                <a:latin typeface="+mn-lt"/>
              </a:rPr>
              <a:t>Beginning Theology: Living in a World of Suffering</a:t>
            </a:r>
            <a:endParaRPr lang="en-US" sz="4400" dirty="0">
              <a:latin typeface="+mn-lt"/>
            </a:endParaRPr>
          </a:p>
        </p:txBody>
      </p:sp>
      <p:sp>
        <p:nvSpPr>
          <p:cNvPr id="2" name="Title 1">
            <a:extLst>
              <a:ext uri="{FF2B5EF4-FFF2-40B4-BE49-F238E27FC236}">
                <a16:creationId xmlns:a16="http://schemas.microsoft.com/office/drawing/2014/main" id="{757A7663-F996-0739-CB06-8CD2ED1F78B9}"/>
              </a:ext>
            </a:extLst>
          </p:cNvPr>
          <p:cNvSpPr txBox="1">
            <a:spLocks/>
          </p:cNvSpPr>
          <p:nvPr/>
        </p:nvSpPr>
        <p:spPr>
          <a:xfrm>
            <a:off x="2441139" y="3284569"/>
            <a:ext cx="9295204" cy="7847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GB" sz="3200" b="1" dirty="0">
                <a:solidFill>
                  <a:schemeClr val="bg1"/>
                </a:solidFill>
                <a:latin typeface="+mn-lt"/>
              </a:rPr>
              <a:t>Revd Dr Jitesh Patel</a:t>
            </a:r>
            <a:endParaRPr lang="en-US" sz="4400" dirty="0">
              <a:latin typeface="+mn-lt"/>
            </a:endParaRPr>
          </a:p>
        </p:txBody>
      </p:sp>
    </p:spTree>
    <p:extLst>
      <p:ext uri="{BB962C8B-B14F-4D97-AF65-F5344CB8AC3E}">
        <p14:creationId xmlns:p14="http://schemas.microsoft.com/office/powerpoint/2010/main" val="2096996267"/>
      </p:ext>
    </p:extLst>
  </p:cSld>
  <p:clrMapOvr>
    <a:masterClrMapping/>
  </p:clrMapOvr>
  <mc:AlternateContent xmlns:mc="http://schemas.openxmlformats.org/markup-compatibility/2006" xmlns:p14="http://schemas.microsoft.com/office/powerpoint/2010/main">
    <mc:Choice Requires="p14">
      <p:transition spd="slow" p14:dur="2000" advTm="42549"/>
    </mc:Choice>
    <mc:Fallback xmlns="">
      <p:transition spd="slow" advTm="4254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1. The Problem of Suffering</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FF184183-350C-4205-B88D-320305147FE5}"/>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600" dirty="0">
                <a:solidFill>
                  <a:schemeClr val="bg1"/>
                </a:solidFill>
                <a:latin typeface="Calibri" panose="020F0502020204030204" pitchFamily="34" charset="0"/>
                <a:cs typeface="Calibri" panose="020F0502020204030204" pitchFamily="34" charset="0"/>
              </a:rPr>
              <a:t>“Is God willing to prevent evil, but not able? Then is He impotent. Is He able but not willing? Then is He malevolent. Is He both able and willing? Whence then is evil?” </a:t>
            </a:r>
          </a:p>
          <a:p>
            <a:pPr algn="r"/>
            <a:r>
              <a:rPr lang="en-GB" sz="3600" dirty="0">
                <a:solidFill>
                  <a:schemeClr val="bg1"/>
                </a:solidFill>
                <a:latin typeface="Calibri" panose="020F0502020204030204" pitchFamily="34" charset="0"/>
                <a:cs typeface="Calibri" panose="020F0502020204030204" pitchFamily="34" charset="0"/>
              </a:rPr>
              <a:t> David Hulme (1771-1776) </a:t>
            </a:r>
          </a:p>
        </p:txBody>
      </p:sp>
    </p:spTree>
    <p:extLst>
      <p:ext uri="{BB962C8B-B14F-4D97-AF65-F5344CB8AC3E}">
        <p14:creationId xmlns:p14="http://schemas.microsoft.com/office/powerpoint/2010/main" val="3443312477"/>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FA91E-0F1D-910E-F4BA-6C61A6612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A5E0E-744F-15A1-7923-BD5F0535DE01}"/>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1. The Problem of Suffering</a:t>
            </a:r>
            <a:endParaRPr lang="en-US" sz="4000" b="1" dirty="0">
              <a:solidFill>
                <a:schemeClr val="bg1"/>
              </a:solidFill>
              <a:latin typeface="+mn-lt"/>
            </a:endParaRPr>
          </a:p>
        </p:txBody>
      </p:sp>
    </p:spTree>
    <p:extLst>
      <p:ext uri="{BB962C8B-B14F-4D97-AF65-F5344CB8AC3E}">
        <p14:creationId xmlns:p14="http://schemas.microsoft.com/office/powerpoint/2010/main" val="3225420785"/>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B1C0C-6193-C75A-8C53-26BD24156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F4FE1D-6CD3-8D15-6E25-375664216FD9}"/>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1. The Problem of Suffering</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B3BFA94C-3532-5838-0080-5AF0827039E6}"/>
              </a:ext>
            </a:extLst>
          </p:cNvPr>
          <p:cNvSpPr txBox="1">
            <a:spLocks/>
          </p:cNvSpPr>
          <p:nvPr/>
        </p:nvSpPr>
        <p:spPr>
          <a:xfrm>
            <a:off x="682924" y="1449541"/>
            <a:ext cx="11109385" cy="460943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200" dirty="0">
                <a:solidFill>
                  <a:schemeClr val="bg1"/>
                </a:solidFill>
                <a:latin typeface="Calibri" panose="020F0502020204030204" pitchFamily="34" charset="0"/>
                <a:cs typeface="Calibri" panose="020F0502020204030204" pitchFamily="34" charset="0"/>
              </a:rPr>
              <a:t>“</a:t>
            </a:r>
            <a:r>
              <a:rPr lang="en-US" sz="3200" dirty="0">
                <a:solidFill>
                  <a:schemeClr val="bg1"/>
                </a:solidFill>
                <a:latin typeface="Calibri" panose="020F0502020204030204" pitchFamily="34" charset="0"/>
                <a:cs typeface="Calibri" panose="020F0502020204030204" pitchFamily="34" charset="0"/>
              </a:rPr>
              <a:t>For whatever reason God chose to make man as he is— limited and suffering and subject to sorrows and death—He had the honesty and the courage to take His own medicine. Whatever game He is playing with His creation, He has kept His own rules and played fair. He can exact nothing from man that He has not exacted from Himself. He has Himself gone through the whole of human experience, from the trivial irritations of family life and the cramping restrictions of hard work and lack of money to the worst horrors of pain and humiliation, defeat, despair and death. When He was a man, He played the man. He was born in poverty and died in disgrace and thought it well worthwhile.”</a:t>
            </a:r>
            <a:endParaRPr lang="en-GB" sz="3200" dirty="0">
              <a:solidFill>
                <a:schemeClr val="bg1"/>
              </a:solidFill>
              <a:latin typeface="Calibri" panose="020F0502020204030204" pitchFamily="34" charset="0"/>
              <a:cs typeface="Calibri" panose="020F0502020204030204" pitchFamily="34" charset="0"/>
            </a:endParaRPr>
          </a:p>
          <a:p>
            <a:pPr algn="r"/>
            <a:r>
              <a:rPr lang="en-GB" sz="3200" dirty="0">
                <a:solidFill>
                  <a:schemeClr val="bg1"/>
                </a:solidFill>
                <a:latin typeface="Calibri" panose="020F0502020204030204" pitchFamily="34" charset="0"/>
                <a:cs typeface="Calibri" panose="020F0502020204030204" pitchFamily="34" charset="0"/>
              </a:rPr>
              <a:t> Dorothy Sayers (1893-1957) </a:t>
            </a:r>
          </a:p>
        </p:txBody>
      </p:sp>
    </p:spTree>
    <p:extLst>
      <p:ext uri="{BB962C8B-B14F-4D97-AF65-F5344CB8AC3E}">
        <p14:creationId xmlns:p14="http://schemas.microsoft.com/office/powerpoint/2010/main" val="158409518"/>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Tree>
    <p:extLst>
      <p:ext uri="{BB962C8B-B14F-4D97-AF65-F5344CB8AC3E}">
        <p14:creationId xmlns:p14="http://schemas.microsoft.com/office/powerpoint/2010/main" val="836915603"/>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5B748-5D02-69FB-8E48-BBF6CC2BB8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79DF6-B3D5-96FF-E28B-41DC58547705}"/>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CCFA6157-EF89-2695-56BC-806CDA20FF8D}"/>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p:txBody>
      </p:sp>
    </p:spTree>
    <p:extLst>
      <p:ext uri="{BB962C8B-B14F-4D97-AF65-F5344CB8AC3E}">
        <p14:creationId xmlns:p14="http://schemas.microsoft.com/office/powerpoint/2010/main" val="4231504306"/>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D8649-5264-148F-1CDF-17D41439F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2696C-92E8-3C35-4CCC-A2548198791C}"/>
              </a:ext>
            </a:extLst>
          </p:cNvPr>
          <p:cNvSpPr txBox="1">
            <a:spLocks/>
          </p:cNvSpPr>
          <p:nvPr/>
        </p:nvSpPr>
        <p:spPr>
          <a:xfrm>
            <a:off x="838200" y="780990"/>
            <a:ext cx="10515600" cy="5352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3D1023FC-2DF0-E40A-9CC5-B09DFF04FB19}"/>
              </a:ext>
            </a:extLst>
          </p:cNvPr>
          <p:cNvSpPr txBox="1">
            <a:spLocks/>
          </p:cNvSpPr>
          <p:nvPr/>
        </p:nvSpPr>
        <p:spPr>
          <a:xfrm>
            <a:off x="924560" y="1624614"/>
            <a:ext cx="10803852" cy="450307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3600" b="1" dirty="0">
                <a:solidFill>
                  <a:schemeClr val="bg1"/>
                </a:solidFill>
              </a:rPr>
              <a:t>“For all we know, the laws that govern our world are the only possible laws; alternatively, for all we know, there are very tight constraints on what sorts of adjustment in the laws can be permitted while retaining life-sustaining capabilities.” </a:t>
            </a:r>
          </a:p>
          <a:p>
            <a:pPr algn="r"/>
            <a:r>
              <a:rPr lang="en-GB" b="1" dirty="0">
                <a:solidFill>
                  <a:schemeClr val="bg1"/>
                </a:solidFill>
              </a:rPr>
              <a:t>- Daniel Howard-Snyder, “God, Evil and Suffering” in Reasons for the Hope Within, ed. Michael J. Murray (Grand Rapids: </a:t>
            </a:r>
            <a:r>
              <a:rPr lang="en-GB" b="1" dirty="0" err="1">
                <a:solidFill>
                  <a:schemeClr val="bg1"/>
                </a:solidFill>
              </a:rPr>
              <a:t>Eerdmands</a:t>
            </a:r>
            <a:r>
              <a:rPr lang="en-GB" b="1" dirty="0">
                <a:solidFill>
                  <a:schemeClr val="bg1"/>
                </a:solidFill>
              </a:rPr>
              <a:t>, 1999), p.96.</a:t>
            </a:r>
            <a:endParaRPr lang="en-GB" dirty="0">
              <a:solidFill>
                <a:schemeClr val="bg1"/>
              </a:solidFill>
            </a:endParaRPr>
          </a:p>
          <a:p>
            <a:pPr algn="l"/>
            <a:endParaRPr lang="en-GB"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8534327"/>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265C3-1AC7-3A2E-FDE1-54553B6748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17E078-422D-106C-41C4-5FA0C0ED63C4}"/>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DA2A598F-899B-3937-4046-5C2F90BC7117}"/>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p:txBody>
      </p:sp>
    </p:spTree>
    <p:extLst>
      <p:ext uri="{BB962C8B-B14F-4D97-AF65-F5344CB8AC3E}">
        <p14:creationId xmlns:p14="http://schemas.microsoft.com/office/powerpoint/2010/main" val="2069196092"/>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65A17-3C90-0537-80F0-EA79ADE088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BC48FE-EF53-F71F-697B-AC5752CA33ED}"/>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7DA814FE-9CA2-ABD0-3E43-91BC9EB391F0}"/>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Soul-Making Theodicies</a:t>
            </a:r>
          </a:p>
        </p:txBody>
      </p:sp>
    </p:spTree>
    <p:extLst>
      <p:ext uri="{BB962C8B-B14F-4D97-AF65-F5344CB8AC3E}">
        <p14:creationId xmlns:p14="http://schemas.microsoft.com/office/powerpoint/2010/main" val="3185061568"/>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A305A-BB4D-E78F-1DF0-886CF7C8C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51802-73AC-D3BE-8793-8B1EA440D3BA}"/>
              </a:ext>
            </a:extLst>
          </p:cNvPr>
          <p:cNvSpPr txBox="1">
            <a:spLocks/>
          </p:cNvSpPr>
          <p:nvPr/>
        </p:nvSpPr>
        <p:spPr>
          <a:xfrm>
            <a:off x="838200" y="780990"/>
            <a:ext cx="10515600" cy="5352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B1A6962E-C98D-E463-D7B7-A20EF6E81FAE}"/>
              </a:ext>
            </a:extLst>
          </p:cNvPr>
          <p:cNvSpPr txBox="1">
            <a:spLocks/>
          </p:cNvSpPr>
          <p:nvPr/>
        </p:nvSpPr>
        <p:spPr>
          <a:xfrm>
            <a:off x="838200" y="1482571"/>
            <a:ext cx="10803852" cy="450307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sz="3600" b="1" dirty="0">
                <a:solidFill>
                  <a:schemeClr val="bg1"/>
                </a:solidFill>
              </a:rPr>
              <a:t>“[The Universe was created] </a:t>
            </a:r>
            <a:r>
              <a:rPr lang="en-US" sz="3600" b="1" dirty="0">
                <a:solidFill>
                  <a:schemeClr val="bg1"/>
                </a:solidFill>
              </a:rPr>
              <a:t>Not to construct a paradise whose inhabitants would experience a maximum of pleasure and a minimum of pain. The world is seen, instead, as a place of soul making or person making in which free beings, grappling with the tasks and challenges of existence in a common environment may become ‘children of God’ and ‘heirs of eternal life’. Our world, with all its rough edges, is the sphere in which this second and harder stage of the creative process is taking place.”</a:t>
            </a:r>
            <a:endParaRPr lang="en-GB" sz="3600" b="1" dirty="0">
              <a:solidFill>
                <a:schemeClr val="bg1"/>
              </a:solidFill>
            </a:endParaRPr>
          </a:p>
          <a:p>
            <a:pPr algn="r"/>
            <a:r>
              <a:rPr lang="en-GB" b="1" dirty="0">
                <a:solidFill>
                  <a:schemeClr val="bg1"/>
                </a:solidFill>
              </a:rPr>
              <a:t>- </a:t>
            </a:r>
            <a:r>
              <a:rPr lang="en-US" b="1" dirty="0">
                <a:solidFill>
                  <a:schemeClr val="bg1"/>
                </a:solidFill>
              </a:rPr>
              <a:t>John Hick, Evil and the God of Love, Part 4</a:t>
            </a:r>
            <a:r>
              <a:rPr lang="en-GB" b="1" dirty="0">
                <a:solidFill>
                  <a:schemeClr val="bg1"/>
                </a:solidFill>
              </a:rPr>
              <a:t>.</a:t>
            </a:r>
            <a:endParaRPr lang="en-GB" dirty="0">
              <a:solidFill>
                <a:schemeClr val="bg1"/>
              </a:solidFill>
            </a:endParaRPr>
          </a:p>
          <a:p>
            <a:pPr algn="l"/>
            <a:endParaRPr lang="en-GB"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8253376"/>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7F180-69C4-2D2F-20EF-DB76DF048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F2000-D08E-AE12-12B4-EE477683AC7B}"/>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5C0A62E9-D67D-B490-8619-E360A803E993}"/>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Soul-Making Theodicies</a:t>
            </a:r>
          </a:p>
        </p:txBody>
      </p:sp>
    </p:spTree>
    <p:extLst>
      <p:ext uri="{BB962C8B-B14F-4D97-AF65-F5344CB8AC3E}">
        <p14:creationId xmlns:p14="http://schemas.microsoft.com/office/powerpoint/2010/main" val="683700590"/>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603FA-648A-9722-DF8B-AE4421A390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77616D-9560-E399-06B1-10A02C558405}"/>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0A9F973C-6B78-D958-48DD-55BAF35D8D7F}"/>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Soul-Making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Mystery and Humility (Anti-Theodicy)</a:t>
            </a:r>
          </a:p>
        </p:txBody>
      </p:sp>
    </p:spTree>
    <p:extLst>
      <p:ext uri="{BB962C8B-B14F-4D97-AF65-F5344CB8AC3E}">
        <p14:creationId xmlns:p14="http://schemas.microsoft.com/office/powerpoint/2010/main" val="1535579586"/>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EF49-62CA-33DE-1BD9-B9BB47E1C0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87BB0-04D2-8279-85A7-D9D3CE2E67F8}"/>
              </a:ext>
            </a:extLst>
          </p:cNvPr>
          <p:cNvSpPr txBox="1">
            <a:spLocks/>
          </p:cNvSpPr>
          <p:nvPr/>
        </p:nvSpPr>
        <p:spPr>
          <a:xfrm>
            <a:off x="838200" y="780990"/>
            <a:ext cx="10515600" cy="53523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A0D01B46-1F02-6B4D-4E79-656258AFE75A}"/>
              </a:ext>
            </a:extLst>
          </p:cNvPr>
          <p:cNvSpPr txBox="1">
            <a:spLocks/>
          </p:cNvSpPr>
          <p:nvPr/>
        </p:nvSpPr>
        <p:spPr>
          <a:xfrm>
            <a:off x="838200" y="1482571"/>
            <a:ext cx="10803852" cy="4503070"/>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US" sz="3600" b="1" dirty="0">
                <a:solidFill>
                  <a:schemeClr val="bg1"/>
                </a:solidFill>
              </a:rPr>
              <a:t>"With time and perspective most of us can see good reasons for at least some tragedy and pain that occurs in life. Why couldn't it be possible that, from God's vantage point, there are good reasons for all of them? If you have a God great and transcendent enough to be mad at because he hasn't stopped evil and suffering in the world, then you have (at the same moment) got a God great and transcendent enough have good reasons for allowing it to continue that you can't know. Indeed you can't have it both ways." </a:t>
            </a:r>
          </a:p>
          <a:p>
            <a:pPr algn="r"/>
            <a:r>
              <a:rPr lang="en-US" sz="3600" b="1" dirty="0">
                <a:solidFill>
                  <a:schemeClr val="bg1"/>
                </a:solidFill>
              </a:rPr>
              <a:t>- </a:t>
            </a:r>
            <a:r>
              <a:rPr lang="en-US" b="1" dirty="0">
                <a:solidFill>
                  <a:schemeClr val="bg1"/>
                </a:solidFill>
              </a:rPr>
              <a:t>Tim Keller, Walking with God through Pain and Suffering, p. 197.</a:t>
            </a:r>
            <a:endParaRPr lang="en-GB"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9136520"/>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BB5AC-C78D-1DFC-298D-00C5A9F65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21A26-CACB-6024-A9D0-1FC18576505C}"/>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4000" b="1" dirty="0">
                <a:solidFill>
                  <a:schemeClr val="bg1"/>
                </a:solidFill>
                <a:latin typeface="+mn-lt"/>
              </a:rPr>
              <a:t>2. Potential Responses</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36A1A483-C679-A469-612C-19D28ABA9E10}"/>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Free-Will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Soul-Making Theodicies</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Mystery and Humility (Anti-Theodicy)</a:t>
            </a:r>
          </a:p>
        </p:txBody>
      </p:sp>
    </p:spTree>
    <p:extLst>
      <p:ext uri="{BB962C8B-B14F-4D97-AF65-F5344CB8AC3E}">
        <p14:creationId xmlns:p14="http://schemas.microsoft.com/office/powerpoint/2010/main" val="588353758"/>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tLang="en-US" sz="4000" b="1" dirty="0">
                <a:solidFill>
                  <a:schemeClr val="bg1"/>
                </a:solidFill>
                <a:latin typeface="+mn-lt"/>
              </a:rPr>
              <a:t>3. Resources for Living through Suffering</a:t>
            </a:r>
            <a:endParaRPr lang="en-US" sz="4000" b="1" dirty="0">
              <a:solidFill>
                <a:schemeClr val="bg1"/>
              </a:solidFill>
              <a:latin typeface="+mn-lt"/>
            </a:endParaRPr>
          </a:p>
        </p:txBody>
      </p:sp>
    </p:spTree>
    <p:extLst>
      <p:ext uri="{BB962C8B-B14F-4D97-AF65-F5344CB8AC3E}">
        <p14:creationId xmlns:p14="http://schemas.microsoft.com/office/powerpoint/2010/main" val="1318827036"/>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tLang="en-US" sz="4000" b="1" dirty="0">
                <a:solidFill>
                  <a:schemeClr val="bg1"/>
                </a:solidFill>
                <a:latin typeface="+mn-lt"/>
              </a:rPr>
              <a:t>3. Resources for Living through Suffering</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FF184183-350C-4205-B88D-320305147FE5}"/>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Lament</a:t>
            </a:r>
          </a:p>
          <a:p>
            <a:pPr algn="l"/>
            <a:endParaRPr lang="en-GB"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5948916"/>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tLang="en-US" sz="4000" b="1" dirty="0">
                <a:solidFill>
                  <a:schemeClr val="bg1"/>
                </a:solidFill>
                <a:latin typeface="+mn-lt"/>
              </a:rPr>
              <a:t>3. Resources for Living through Suffering</a:t>
            </a:r>
            <a:endParaRPr lang="en-US" sz="4000" b="1" dirty="0">
              <a:solidFill>
                <a:schemeClr val="bg1"/>
              </a:solidFill>
              <a:latin typeface="+mn-lt"/>
            </a:endParaRPr>
          </a:p>
        </p:txBody>
      </p:sp>
      <p:sp>
        <p:nvSpPr>
          <p:cNvPr id="7" name="TextBox 6">
            <a:extLst>
              <a:ext uri="{FF2B5EF4-FFF2-40B4-BE49-F238E27FC236}">
                <a16:creationId xmlns:a16="http://schemas.microsoft.com/office/drawing/2014/main" id="{EFCAAFE3-7F69-D137-1D9D-D4706F63E7DB}"/>
              </a:ext>
            </a:extLst>
          </p:cNvPr>
          <p:cNvSpPr txBox="1"/>
          <p:nvPr/>
        </p:nvSpPr>
        <p:spPr>
          <a:xfrm>
            <a:off x="889000" y="1595021"/>
            <a:ext cx="10266680" cy="5262979"/>
          </a:xfrm>
          <a:prstGeom prst="rect">
            <a:avLst/>
          </a:prstGeom>
          <a:noFill/>
        </p:spPr>
        <p:txBody>
          <a:bodyPr wrap="square">
            <a:spAutoFit/>
          </a:bodyPr>
          <a:lstStyle/>
          <a:p>
            <a:r>
              <a:rPr lang="en-GB" sz="2400" dirty="0">
                <a:solidFill>
                  <a:schemeClr val="bg1"/>
                </a:solidFill>
              </a:rPr>
              <a:t>How long, O LORD? Will you forget me forever?</a:t>
            </a:r>
          </a:p>
          <a:p>
            <a:r>
              <a:rPr lang="en-GB" sz="2400" dirty="0">
                <a:solidFill>
                  <a:schemeClr val="bg1"/>
                </a:solidFill>
              </a:rPr>
              <a:t>How long will you hide your face from me?</a:t>
            </a:r>
          </a:p>
          <a:p>
            <a:r>
              <a:rPr lang="en-GB" sz="2400" dirty="0">
                <a:solidFill>
                  <a:schemeClr val="bg1"/>
                </a:solidFill>
              </a:rPr>
              <a:t>How long must I take counsel in my soul</a:t>
            </a:r>
          </a:p>
          <a:p>
            <a:r>
              <a:rPr lang="en-GB" sz="2400" dirty="0">
                <a:solidFill>
                  <a:schemeClr val="bg1"/>
                </a:solidFill>
              </a:rPr>
              <a:t>and have sorrow in my heart all the day?</a:t>
            </a:r>
          </a:p>
          <a:p>
            <a:r>
              <a:rPr lang="en-GB" sz="2400" dirty="0">
                <a:solidFill>
                  <a:schemeClr val="bg1"/>
                </a:solidFill>
              </a:rPr>
              <a:t>How long shall my enemy be exalted over me?</a:t>
            </a:r>
          </a:p>
          <a:p>
            <a:r>
              <a:rPr lang="en-GB" sz="2400" dirty="0">
                <a:solidFill>
                  <a:schemeClr val="bg1"/>
                </a:solidFill>
              </a:rPr>
              <a:t>Consider and answer me, O LORD my God;</a:t>
            </a:r>
          </a:p>
          <a:p>
            <a:r>
              <a:rPr lang="en-GB" sz="2400" dirty="0">
                <a:solidFill>
                  <a:schemeClr val="bg1"/>
                </a:solidFill>
              </a:rPr>
              <a:t>light up my eyes, lest I sleep the sleep of death,</a:t>
            </a:r>
          </a:p>
          <a:p>
            <a:r>
              <a:rPr lang="en-GB" sz="2400" dirty="0">
                <a:solidFill>
                  <a:schemeClr val="bg1"/>
                </a:solidFill>
              </a:rPr>
              <a:t>lest my enemy say, “I have prevailed over him,”</a:t>
            </a:r>
          </a:p>
          <a:p>
            <a:r>
              <a:rPr lang="en-GB" sz="2400" dirty="0">
                <a:solidFill>
                  <a:schemeClr val="bg1"/>
                </a:solidFill>
              </a:rPr>
              <a:t>lest my foes rejoice because I am shaken.</a:t>
            </a:r>
          </a:p>
          <a:p>
            <a:r>
              <a:rPr lang="en-GB" sz="2400" dirty="0">
                <a:solidFill>
                  <a:schemeClr val="bg1"/>
                </a:solidFill>
              </a:rPr>
              <a:t>But I have trusted in your steadfast love;</a:t>
            </a:r>
          </a:p>
          <a:p>
            <a:r>
              <a:rPr lang="en-GB" sz="2400" dirty="0">
                <a:solidFill>
                  <a:schemeClr val="bg1"/>
                </a:solidFill>
              </a:rPr>
              <a:t>my heart shall rejoice in your salvation.</a:t>
            </a:r>
          </a:p>
          <a:p>
            <a:r>
              <a:rPr lang="en-GB" sz="2400" dirty="0">
                <a:solidFill>
                  <a:schemeClr val="bg1"/>
                </a:solidFill>
              </a:rPr>
              <a:t>I will sing to the LORD,</a:t>
            </a:r>
          </a:p>
          <a:p>
            <a:r>
              <a:rPr lang="en-GB" sz="2400" dirty="0">
                <a:solidFill>
                  <a:schemeClr val="bg1"/>
                </a:solidFill>
              </a:rPr>
              <a:t>because he has dealt bountifully with me. </a:t>
            </a:r>
          </a:p>
          <a:p>
            <a:pPr algn="r"/>
            <a:r>
              <a:rPr lang="en-GB" sz="2400" dirty="0">
                <a:solidFill>
                  <a:schemeClr val="bg1"/>
                </a:solidFill>
              </a:rPr>
              <a:t>Psalm 13, ESV</a:t>
            </a:r>
          </a:p>
        </p:txBody>
      </p:sp>
    </p:spTree>
    <p:extLst>
      <p:ext uri="{BB962C8B-B14F-4D97-AF65-F5344CB8AC3E}">
        <p14:creationId xmlns:p14="http://schemas.microsoft.com/office/powerpoint/2010/main" val="1646621622"/>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4B78-16B0-3A11-B7B0-1FD6ACEF1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F05FE-9D84-ECA0-1B46-CC945ABF631F}"/>
              </a:ext>
            </a:extLst>
          </p:cNvPr>
          <p:cNvSpPr txBox="1">
            <a:spLocks/>
          </p:cNvSpPr>
          <p:nvPr/>
        </p:nvSpPr>
        <p:spPr>
          <a:xfrm>
            <a:off x="838200" y="799024"/>
            <a:ext cx="10515600" cy="51720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tLang="en-US" sz="4000" b="1" dirty="0">
                <a:solidFill>
                  <a:schemeClr val="bg1"/>
                </a:solidFill>
                <a:latin typeface="+mn-lt"/>
              </a:rPr>
              <a:t>3. Resources for Living through Suffering</a:t>
            </a:r>
            <a:endParaRPr lang="en-US" sz="4000" b="1" dirty="0">
              <a:solidFill>
                <a:schemeClr val="bg1"/>
              </a:solidFill>
              <a:latin typeface="+mn-lt"/>
            </a:endParaRPr>
          </a:p>
        </p:txBody>
      </p:sp>
      <p:sp>
        <p:nvSpPr>
          <p:cNvPr id="3" name="Content Placeholder 2">
            <a:extLst>
              <a:ext uri="{FF2B5EF4-FFF2-40B4-BE49-F238E27FC236}">
                <a16:creationId xmlns:a16="http://schemas.microsoft.com/office/drawing/2014/main" id="{FF184183-350C-4205-B88D-320305147FE5}"/>
              </a:ext>
            </a:extLst>
          </p:cNvPr>
          <p:cNvSpPr txBox="1">
            <a:spLocks/>
          </p:cNvSpPr>
          <p:nvPr/>
        </p:nvSpPr>
        <p:spPr>
          <a:xfrm>
            <a:off x="924560" y="1776346"/>
            <a:ext cx="10803852"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Lament</a:t>
            </a:r>
          </a:p>
          <a:p>
            <a:pPr marL="742950" indent="-742950" algn="l">
              <a:buAutoNum type="arabicPeriod"/>
            </a:pPr>
            <a:r>
              <a:rPr lang="en-GB" sz="3600" dirty="0">
                <a:solidFill>
                  <a:schemeClr val="bg1"/>
                </a:solidFill>
                <a:latin typeface="Calibri" panose="020F0502020204030204" pitchFamily="34" charset="0"/>
                <a:cs typeface="Calibri" panose="020F0502020204030204" pitchFamily="34" charset="0"/>
              </a:rPr>
              <a:t>Hope</a:t>
            </a:r>
          </a:p>
        </p:txBody>
      </p:sp>
    </p:spTree>
    <p:extLst>
      <p:ext uri="{BB962C8B-B14F-4D97-AF65-F5344CB8AC3E}">
        <p14:creationId xmlns:p14="http://schemas.microsoft.com/office/powerpoint/2010/main" val="3165956423"/>
      </p:ext>
    </p:extLst>
  </p:cSld>
  <p:clrMapOvr>
    <a:masterClrMapping/>
  </p:clrMapOvr>
  <mc:AlternateContent xmlns:mc="http://schemas.openxmlformats.org/markup-compatibility/2006" xmlns:p14="http://schemas.microsoft.com/office/powerpoint/2010/main">
    <mc:Choice Requires="p14">
      <p:transition spd="slow" p14:dur="2000" advTm="29658"/>
    </mc:Choice>
    <mc:Fallback xmlns="">
      <p:transition spd="slow" advTm="2965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128A3D0E4CB984EA3392A2C72369E4F" ma:contentTypeVersion="" ma:contentTypeDescription="Create a new document." ma:contentTypeScope="" ma:versionID="298b7e5b18da6525d223119f1d6acc65">
  <xsd:schema xmlns:xsd="http://www.w3.org/2001/XMLSchema" xmlns:xs="http://www.w3.org/2001/XMLSchema" xmlns:p="http://schemas.microsoft.com/office/2006/metadata/properties" xmlns:ns1="http://schemas.microsoft.com/sharepoint/v3" xmlns:ns2="58323645-54ad-4d5a-8fda-d05a6e95476f" xmlns:ns3="fe0bca3f-3bc4-42dc-8875-3f8e291b3b7b" targetNamespace="http://schemas.microsoft.com/office/2006/metadata/properties" ma:root="true" ma:fieldsID="9fe137f341d610f19f0d133b87eb20fa" ns1:_="" ns2:_="" ns3:_="">
    <xsd:import namespace="http://schemas.microsoft.com/sharepoint/v3"/>
    <xsd:import namespace="58323645-54ad-4d5a-8fda-d05a6e95476f"/>
    <xsd:import namespace="fe0bca3f-3bc4-42dc-8875-3f8e291b3b7b"/>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8323645-54ad-4d5a-8fda-d05a6e95476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e0bca3f-3bc4-42dc-8875-3f8e291b3b7b"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29D3AE4-D7AD-452D-892D-3C6534A46E08}">
  <ds:schemaRefs>
    <ds:schemaRef ds:uri="http://schemas.microsoft.com/sharepoint/v3/contenttype/forms"/>
  </ds:schemaRefs>
</ds:datastoreItem>
</file>

<file path=customXml/itemProps2.xml><?xml version="1.0" encoding="utf-8"?>
<ds:datastoreItem xmlns:ds="http://schemas.openxmlformats.org/officeDocument/2006/customXml" ds:itemID="{2B7D5D21-D546-4B9A-9FFD-E0F7EE12CDD1}">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58323645-54ad-4d5a-8fda-d05a6e95476f"/>
    <ds:schemaRef ds:uri="fe0bca3f-3bc4-42dc-8875-3f8e291b3b7b"/>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6DFC08-7DEE-474A-917C-6F55B393FF27}">
  <ds:schemaRefs>
    <ds:schemaRef ds:uri="http://schemas.microsoft.com/office/2006/metadata/properties"/>
    <ds:schemaRef ds:uri="http://www.w3.org/2000/xmlns/"/>
    <ds:schemaRef ds:uri="http://schemas.microsoft.com/sharepoint/v3"/>
    <ds:schemaRef ds:uri="http://www.w3.org/2001/XMLSchema-instan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5751</TotalTime>
  <Words>774</Words>
  <Application>Microsoft Office PowerPoint</Application>
  <PresentationFormat>Widescreen</PresentationFormat>
  <Paragraphs>58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Beginning Theology: Living in a World of Suffering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Title</dc:title>
  <dc:creator>Luke Resch</dc:creator>
  <cp:lastModifiedBy>Jitesh Patel</cp:lastModifiedBy>
  <cp:revision>41</cp:revision>
  <dcterms:created xsi:type="dcterms:W3CDTF">2021-01-27T16:42:55Z</dcterms:created>
  <dcterms:modified xsi:type="dcterms:W3CDTF">2025-06-24T18:05:09Z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0x0101003128A3D0E4CB984EA3392A2C72369E4F</vt:lpwstr>
  </property>
</Properties>
</file>