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64" r:id="rId7"/>
    <p:sldId id="266" r:id="rId8"/>
    <p:sldId id="267" r:id="rId9"/>
    <p:sldId id="268" r:id="rId10"/>
    <p:sldId id="269" r:id="rId11"/>
    <p:sldId id="265" r:id="rId12"/>
    <p:sldId id="270" r:id="rId13"/>
    <p:sldId id="271" r:id="rId14"/>
    <p:sldId id="272" r:id="rId15"/>
    <p:sldId id="273" r:id="rId16"/>
    <p:sldId id="274" r:id="rId17"/>
    <p:sldId id="275" r:id="rId18"/>
    <p:sldId id="276" r:id="rId19"/>
    <p:sldId id="259" r:id="rId20"/>
    <p:sldId id="277" r:id="rId21"/>
    <p:sldId id="260" r:id="rId22"/>
    <p:sldId id="261" r:id="rId23"/>
    <p:sldId id="26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94"/>
    <p:restoredTop sz="96327"/>
  </p:normalViewPr>
  <p:slideViewPr>
    <p:cSldViewPr snapToGrid="0" snapToObjects="1">
      <p:cViewPr varScale="1">
        <p:scale>
          <a:sx n="113" d="100"/>
          <a:sy n="113" d="100"/>
        </p:scale>
        <p:origin x="4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1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5EF093-7052-4EE2-BB21-3A10F5FF3761}"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871F1BFF-EE3F-4BB6-8D57-FAFD8ACD4702}">
      <dgm:prSet/>
      <dgm:spPr/>
      <dgm:t>
        <a:bodyPr/>
        <a:lstStyle/>
        <a:p>
          <a:pPr>
            <a:lnSpc>
              <a:spcPct val="100000"/>
            </a:lnSpc>
            <a:defRPr cap="all"/>
          </a:pPr>
          <a:r>
            <a:rPr lang="en-US">
              <a:solidFill>
                <a:schemeClr val="bg1"/>
              </a:solidFill>
            </a:rPr>
            <a:t>Biblical Studies</a:t>
          </a:r>
        </a:p>
      </dgm:t>
    </dgm:pt>
    <dgm:pt modelId="{CD304DF7-8F77-4301-ABDB-CC6ECE22025B}" type="parTrans" cxnId="{ADA56F51-A616-42E0-A5B6-17778DB69658}">
      <dgm:prSet/>
      <dgm:spPr/>
      <dgm:t>
        <a:bodyPr/>
        <a:lstStyle/>
        <a:p>
          <a:endParaRPr lang="en-US">
            <a:solidFill>
              <a:schemeClr val="bg1"/>
            </a:solidFill>
          </a:endParaRPr>
        </a:p>
      </dgm:t>
    </dgm:pt>
    <dgm:pt modelId="{9A9CB3CA-9477-4FC4-8199-9B973E584319}" type="sibTrans" cxnId="{ADA56F51-A616-42E0-A5B6-17778DB69658}">
      <dgm:prSet/>
      <dgm:spPr/>
      <dgm:t>
        <a:bodyPr/>
        <a:lstStyle/>
        <a:p>
          <a:endParaRPr lang="en-US">
            <a:solidFill>
              <a:schemeClr val="bg1"/>
            </a:solidFill>
          </a:endParaRPr>
        </a:p>
      </dgm:t>
    </dgm:pt>
    <dgm:pt modelId="{57532B76-BF19-4BC6-981F-BD9411DA847C}">
      <dgm:prSet/>
      <dgm:spPr/>
      <dgm:t>
        <a:bodyPr/>
        <a:lstStyle/>
        <a:p>
          <a:pPr>
            <a:lnSpc>
              <a:spcPct val="100000"/>
            </a:lnSpc>
            <a:defRPr cap="all"/>
          </a:pPr>
          <a:r>
            <a:rPr lang="en-US">
              <a:solidFill>
                <a:schemeClr val="bg1"/>
              </a:solidFill>
            </a:rPr>
            <a:t>Church History</a:t>
          </a:r>
        </a:p>
      </dgm:t>
    </dgm:pt>
    <dgm:pt modelId="{AD12030E-FF76-417A-AD16-FCB91F5610F0}" type="parTrans" cxnId="{A1EB2CEB-7590-40B4-8304-22A33E179BEE}">
      <dgm:prSet/>
      <dgm:spPr/>
      <dgm:t>
        <a:bodyPr/>
        <a:lstStyle/>
        <a:p>
          <a:endParaRPr lang="en-US">
            <a:solidFill>
              <a:schemeClr val="bg1"/>
            </a:solidFill>
          </a:endParaRPr>
        </a:p>
      </dgm:t>
    </dgm:pt>
    <dgm:pt modelId="{F81A807D-512D-4802-B5AE-01C85A438738}" type="sibTrans" cxnId="{A1EB2CEB-7590-40B4-8304-22A33E179BEE}">
      <dgm:prSet/>
      <dgm:spPr/>
      <dgm:t>
        <a:bodyPr/>
        <a:lstStyle/>
        <a:p>
          <a:endParaRPr lang="en-US">
            <a:solidFill>
              <a:schemeClr val="bg1"/>
            </a:solidFill>
          </a:endParaRPr>
        </a:p>
      </dgm:t>
    </dgm:pt>
    <dgm:pt modelId="{3C86A680-7DDF-4F25-9938-5A5EB2BCB029}">
      <dgm:prSet/>
      <dgm:spPr/>
      <dgm:t>
        <a:bodyPr/>
        <a:lstStyle/>
        <a:p>
          <a:pPr>
            <a:lnSpc>
              <a:spcPct val="100000"/>
            </a:lnSpc>
            <a:defRPr cap="all"/>
          </a:pPr>
          <a:r>
            <a:rPr lang="en-US">
              <a:solidFill>
                <a:schemeClr val="bg1"/>
              </a:solidFill>
            </a:rPr>
            <a:t>Systematic Theology</a:t>
          </a:r>
        </a:p>
      </dgm:t>
    </dgm:pt>
    <dgm:pt modelId="{012E0104-1958-4CF8-9CEA-A19A72CB5071}" type="parTrans" cxnId="{251E7785-5F8B-491B-A2AA-BBC27BE91272}">
      <dgm:prSet/>
      <dgm:spPr/>
      <dgm:t>
        <a:bodyPr/>
        <a:lstStyle/>
        <a:p>
          <a:endParaRPr lang="en-US">
            <a:solidFill>
              <a:schemeClr val="bg1"/>
            </a:solidFill>
          </a:endParaRPr>
        </a:p>
      </dgm:t>
    </dgm:pt>
    <dgm:pt modelId="{9BB6FBFB-D85E-4D84-B39A-C33026CC5D4C}" type="sibTrans" cxnId="{251E7785-5F8B-491B-A2AA-BBC27BE91272}">
      <dgm:prSet/>
      <dgm:spPr/>
      <dgm:t>
        <a:bodyPr/>
        <a:lstStyle/>
        <a:p>
          <a:endParaRPr lang="en-US">
            <a:solidFill>
              <a:schemeClr val="bg1"/>
            </a:solidFill>
          </a:endParaRPr>
        </a:p>
      </dgm:t>
    </dgm:pt>
    <dgm:pt modelId="{1D8E2DE7-9D21-443E-BFFE-76305CC6DC5C}">
      <dgm:prSet/>
      <dgm:spPr/>
      <dgm:t>
        <a:bodyPr/>
        <a:lstStyle/>
        <a:p>
          <a:pPr>
            <a:lnSpc>
              <a:spcPct val="100000"/>
            </a:lnSpc>
            <a:defRPr cap="all"/>
          </a:pPr>
          <a:r>
            <a:rPr lang="en-US">
              <a:solidFill>
                <a:schemeClr val="bg1"/>
              </a:solidFill>
            </a:rPr>
            <a:t>Practical Theology</a:t>
          </a:r>
        </a:p>
      </dgm:t>
    </dgm:pt>
    <dgm:pt modelId="{2E7A7811-365E-4B5B-90C8-0BE686988A94}" type="parTrans" cxnId="{187F6C18-F0DD-454A-B89D-22E3CE7959F9}">
      <dgm:prSet/>
      <dgm:spPr/>
      <dgm:t>
        <a:bodyPr/>
        <a:lstStyle/>
        <a:p>
          <a:endParaRPr lang="en-US">
            <a:solidFill>
              <a:schemeClr val="bg1"/>
            </a:solidFill>
          </a:endParaRPr>
        </a:p>
      </dgm:t>
    </dgm:pt>
    <dgm:pt modelId="{18F9CC27-0CD8-489D-957F-95F651F94DBA}" type="sibTrans" cxnId="{187F6C18-F0DD-454A-B89D-22E3CE7959F9}">
      <dgm:prSet/>
      <dgm:spPr/>
      <dgm:t>
        <a:bodyPr/>
        <a:lstStyle/>
        <a:p>
          <a:endParaRPr lang="en-US">
            <a:solidFill>
              <a:schemeClr val="bg1"/>
            </a:solidFill>
          </a:endParaRPr>
        </a:p>
      </dgm:t>
    </dgm:pt>
    <dgm:pt modelId="{59F37404-FBCD-4615-9599-2CFCDB782D7C}" type="pres">
      <dgm:prSet presAssocID="{E25EF093-7052-4EE2-BB21-3A10F5FF3761}" presName="root" presStyleCnt="0">
        <dgm:presLayoutVars>
          <dgm:dir/>
          <dgm:resizeHandles val="exact"/>
        </dgm:presLayoutVars>
      </dgm:prSet>
      <dgm:spPr/>
    </dgm:pt>
    <dgm:pt modelId="{6411D840-C754-459B-867B-6612BB41200C}" type="pres">
      <dgm:prSet presAssocID="{871F1BFF-EE3F-4BB6-8D57-FAFD8ACD4702}" presName="compNode" presStyleCnt="0"/>
      <dgm:spPr/>
    </dgm:pt>
    <dgm:pt modelId="{11044110-6E4B-4C2F-9244-E474DC4693F9}" type="pres">
      <dgm:prSet presAssocID="{871F1BFF-EE3F-4BB6-8D57-FAFD8ACD4702}" presName="iconBgRect" presStyleLbl="bgShp" presStyleIdx="0" presStyleCnt="4"/>
      <dgm:spPr/>
    </dgm:pt>
    <dgm:pt modelId="{52C6980B-3A10-4F9F-8A1D-0F3038364AE7}" type="pres">
      <dgm:prSet presAssocID="{871F1BFF-EE3F-4BB6-8D57-FAFD8ACD470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Book"/>
        </a:ext>
      </dgm:extLst>
    </dgm:pt>
    <dgm:pt modelId="{0D87AE95-4629-4CE8-85E7-2146AD0006D3}" type="pres">
      <dgm:prSet presAssocID="{871F1BFF-EE3F-4BB6-8D57-FAFD8ACD4702}" presName="spaceRect" presStyleCnt="0"/>
      <dgm:spPr/>
    </dgm:pt>
    <dgm:pt modelId="{5E2A714D-BBF9-4CB4-AF0F-C74412F09394}" type="pres">
      <dgm:prSet presAssocID="{871F1BFF-EE3F-4BB6-8D57-FAFD8ACD4702}" presName="textRect" presStyleLbl="revTx" presStyleIdx="0" presStyleCnt="4">
        <dgm:presLayoutVars>
          <dgm:chMax val="1"/>
          <dgm:chPref val="1"/>
        </dgm:presLayoutVars>
      </dgm:prSet>
      <dgm:spPr/>
    </dgm:pt>
    <dgm:pt modelId="{019118BC-FA61-4427-A2C9-5F9AAF1CAB55}" type="pres">
      <dgm:prSet presAssocID="{9A9CB3CA-9477-4FC4-8199-9B973E584319}" presName="sibTrans" presStyleCnt="0"/>
      <dgm:spPr/>
    </dgm:pt>
    <dgm:pt modelId="{B275EB98-55FC-4366-B2C6-73A8E4B816AD}" type="pres">
      <dgm:prSet presAssocID="{57532B76-BF19-4BC6-981F-BD9411DA847C}" presName="compNode" presStyleCnt="0"/>
      <dgm:spPr/>
    </dgm:pt>
    <dgm:pt modelId="{38018C0D-453A-4069-9171-01F14F3AC132}" type="pres">
      <dgm:prSet presAssocID="{57532B76-BF19-4BC6-981F-BD9411DA847C}" presName="iconBgRect" presStyleLbl="bgShp" presStyleIdx="1" presStyleCnt="4"/>
      <dgm:spPr/>
    </dgm:pt>
    <dgm:pt modelId="{F5384D2B-A1C3-4260-A356-FDB5192C4604}" type="pres">
      <dgm:prSet presAssocID="{57532B76-BF19-4BC6-981F-BD9411DA847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story"/>
        </a:ext>
      </dgm:extLst>
    </dgm:pt>
    <dgm:pt modelId="{95A12493-057A-4377-B241-476D490A394A}" type="pres">
      <dgm:prSet presAssocID="{57532B76-BF19-4BC6-981F-BD9411DA847C}" presName="spaceRect" presStyleCnt="0"/>
      <dgm:spPr/>
    </dgm:pt>
    <dgm:pt modelId="{28E1AE98-0416-4F1C-884D-B3BB1708C0A8}" type="pres">
      <dgm:prSet presAssocID="{57532B76-BF19-4BC6-981F-BD9411DA847C}" presName="textRect" presStyleLbl="revTx" presStyleIdx="1" presStyleCnt="4">
        <dgm:presLayoutVars>
          <dgm:chMax val="1"/>
          <dgm:chPref val="1"/>
        </dgm:presLayoutVars>
      </dgm:prSet>
      <dgm:spPr/>
    </dgm:pt>
    <dgm:pt modelId="{6E9F155A-2895-46C6-A2CB-A4A73E71A7EF}" type="pres">
      <dgm:prSet presAssocID="{F81A807D-512D-4802-B5AE-01C85A438738}" presName="sibTrans" presStyleCnt="0"/>
      <dgm:spPr/>
    </dgm:pt>
    <dgm:pt modelId="{6D30DAF0-4C68-4CF7-9767-FB7D395F288D}" type="pres">
      <dgm:prSet presAssocID="{3C86A680-7DDF-4F25-9938-5A5EB2BCB029}" presName="compNode" presStyleCnt="0"/>
      <dgm:spPr/>
    </dgm:pt>
    <dgm:pt modelId="{A8354029-0EE4-4C11-882F-02AE7E108BE2}" type="pres">
      <dgm:prSet presAssocID="{3C86A680-7DDF-4F25-9938-5A5EB2BCB029}" presName="iconBgRect" presStyleLbl="bgShp" presStyleIdx="2" presStyleCnt="4"/>
      <dgm:spPr/>
    </dgm:pt>
    <dgm:pt modelId="{D1BD8F2E-C1D5-47C1-86B6-709618D0A6BC}" type="pres">
      <dgm:prSet presAssocID="{3C86A680-7DDF-4F25-9938-5A5EB2BCB02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F1016298-CB40-43E2-87E6-1CF0DF548F37}" type="pres">
      <dgm:prSet presAssocID="{3C86A680-7DDF-4F25-9938-5A5EB2BCB029}" presName="spaceRect" presStyleCnt="0"/>
      <dgm:spPr/>
    </dgm:pt>
    <dgm:pt modelId="{1F18215B-DAA1-438E-92F2-6D9802302239}" type="pres">
      <dgm:prSet presAssocID="{3C86A680-7DDF-4F25-9938-5A5EB2BCB029}" presName="textRect" presStyleLbl="revTx" presStyleIdx="2" presStyleCnt="4">
        <dgm:presLayoutVars>
          <dgm:chMax val="1"/>
          <dgm:chPref val="1"/>
        </dgm:presLayoutVars>
      </dgm:prSet>
      <dgm:spPr/>
    </dgm:pt>
    <dgm:pt modelId="{D7EF9869-DF1F-4866-B3A6-D5A546D61669}" type="pres">
      <dgm:prSet presAssocID="{9BB6FBFB-D85E-4D84-B39A-C33026CC5D4C}" presName="sibTrans" presStyleCnt="0"/>
      <dgm:spPr/>
    </dgm:pt>
    <dgm:pt modelId="{E29CA5C7-CF5F-473C-86BF-64159043335E}" type="pres">
      <dgm:prSet presAssocID="{1D8E2DE7-9D21-443E-BFFE-76305CC6DC5C}" presName="compNode" presStyleCnt="0"/>
      <dgm:spPr/>
    </dgm:pt>
    <dgm:pt modelId="{D376A69D-9930-4760-BE15-A001341C800E}" type="pres">
      <dgm:prSet presAssocID="{1D8E2DE7-9D21-443E-BFFE-76305CC6DC5C}" presName="iconBgRect" presStyleLbl="bgShp" presStyleIdx="3" presStyleCnt="4"/>
      <dgm:spPr/>
    </dgm:pt>
    <dgm:pt modelId="{4D1A4C9D-4DAA-43D3-8064-9BA82CF69DA1}" type="pres">
      <dgm:prSet presAssocID="{1D8E2DE7-9D21-443E-BFFE-76305CC6DC5C}"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Group of men with solid fill"/>
        </a:ext>
      </dgm:extLst>
    </dgm:pt>
    <dgm:pt modelId="{768D261F-D728-4370-A54A-68A71F93F076}" type="pres">
      <dgm:prSet presAssocID="{1D8E2DE7-9D21-443E-BFFE-76305CC6DC5C}" presName="spaceRect" presStyleCnt="0"/>
      <dgm:spPr/>
    </dgm:pt>
    <dgm:pt modelId="{78D86C83-A77A-4738-9917-A0D1D23CC824}" type="pres">
      <dgm:prSet presAssocID="{1D8E2DE7-9D21-443E-BFFE-76305CC6DC5C}" presName="textRect" presStyleLbl="revTx" presStyleIdx="3" presStyleCnt="4">
        <dgm:presLayoutVars>
          <dgm:chMax val="1"/>
          <dgm:chPref val="1"/>
        </dgm:presLayoutVars>
      </dgm:prSet>
      <dgm:spPr/>
    </dgm:pt>
  </dgm:ptLst>
  <dgm:cxnLst>
    <dgm:cxn modelId="{44498B04-E7AF-4FFC-8BFA-37A77D36E828}" type="presOf" srcId="{1D8E2DE7-9D21-443E-BFFE-76305CC6DC5C}" destId="{78D86C83-A77A-4738-9917-A0D1D23CC824}" srcOrd="0" destOrd="0" presId="urn:microsoft.com/office/officeart/2018/5/layout/IconCircleLabelList"/>
    <dgm:cxn modelId="{46B43F12-0299-436A-8438-4B58711E560B}" type="presOf" srcId="{E25EF093-7052-4EE2-BB21-3A10F5FF3761}" destId="{59F37404-FBCD-4615-9599-2CFCDB782D7C}" srcOrd="0" destOrd="0" presId="urn:microsoft.com/office/officeart/2018/5/layout/IconCircleLabelList"/>
    <dgm:cxn modelId="{187F6C18-F0DD-454A-B89D-22E3CE7959F9}" srcId="{E25EF093-7052-4EE2-BB21-3A10F5FF3761}" destId="{1D8E2DE7-9D21-443E-BFFE-76305CC6DC5C}" srcOrd="3" destOrd="0" parTransId="{2E7A7811-365E-4B5B-90C8-0BE686988A94}" sibTransId="{18F9CC27-0CD8-489D-957F-95F651F94DBA}"/>
    <dgm:cxn modelId="{069FDB1D-217C-4015-9B94-C69F90F407A0}" type="presOf" srcId="{3C86A680-7DDF-4F25-9938-5A5EB2BCB029}" destId="{1F18215B-DAA1-438E-92F2-6D9802302239}" srcOrd="0" destOrd="0" presId="urn:microsoft.com/office/officeart/2018/5/layout/IconCircleLabelList"/>
    <dgm:cxn modelId="{441A8D42-A3D4-4D1A-94AA-F8668BAB50CB}" type="presOf" srcId="{871F1BFF-EE3F-4BB6-8D57-FAFD8ACD4702}" destId="{5E2A714D-BBF9-4CB4-AF0F-C74412F09394}" srcOrd="0" destOrd="0" presId="urn:microsoft.com/office/officeart/2018/5/layout/IconCircleLabelList"/>
    <dgm:cxn modelId="{ADA56F51-A616-42E0-A5B6-17778DB69658}" srcId="{E25EF093-7052-4EE2-BB21-3A10F5FF3761}" destId="{871F1BFF-EE3F-4BB6-8D57-FAFD8ACD4702}" srcOrd="0" destOrd="0" parTransId="{CD304DF7-8F77-4301-ABDB-CC6ECE22025B}" sibTransId="{9A9CB3CA-9477-4FC4-8199-9B973E584319}"/>
    <dgm:cxn modelId="{0F1FC17C-8023-4BAC-8607-E5E5A88C2464}" type="presOf" srcId="{57532B76-BF19-4BC6-981F-BD9411DA847C}" destId="{28E1AE98-0416-4F1C-884D-B3BB1708C0A8}" srcOrd="0" destOrd="0" presId="urn:microsoft.com/office/officeart/2018/5/layout/IconCircleLabelList"/>
    <dgm:cxn modelId="{251E7785-5F8B-491B-A2AA-BBC27BE91272}" srcId="{E25EF093-7052-4EE2-BB21-3A10F5FF3761}" destId="{3C86A680-7DDF-4F25-9938-5A5EB2BCB029}" srcOrd="2" destOrd="0" parTransId="{012E0104-1958-4CF8-9CEA-A19A72CB5071}" sibTransId="{9BB6FBFB-D85E-4D84-B39A-C33026CC5D4C}"/>
    <dgm:cxn modelId="{A1EB2CEB-7590-40B4-8304-22A33E179BEE}" srcId="{E25EF093-7052-4EE2-BB21-3A10F5FF3761}" destId="{57532B76-BF19-4BC6-981F-BD9411DA847C}" srcOrd="1" destOrd="0" parTransId="{AD12030E-FF76-417A-AD16-FCB91F5610F0}" sibTransId="{F81A807D-512D-4802-B5AE-01C85A438738}"/>
    <dgm:cxn modelId="{24E4BE0C-7DE4-4559-9439-857BAAA815A8}" type="presParOf" srcId="{59F37404-FBCD-4615-9599-2CFCDB782D7C}" destId="{6411D840-C754-459B-867B-6612BB41200C}" srcOrd="0" destOrd="0" presId="urn:microsoft.com/office/officeart/2018/5/layout/IconCircleLabelList"/>
    <dgm:cxn modelId="{A106423C-BFE7-44E8-BF87-922402A5DCB9}" type="presParOf" srcId="{6411D840-C754-459B-867B-6612BB41200C}" destId="{11044110-6E4B-4C2F-9244-E474DC4693F9}" srcOrd="0" destOrd="0" presId="urn:microsoft.com/office/officeart/2018/5/layout/IconCircleLabelList"/>
    <dgm:cxn modelId="{205741EA-575E-42DE-9B40-917EFE6B3493}" type="presParOf" srcId="{6411D840-C754-459B-867B-6612BB41200C}" destId="{52C6980B-3A10-4F9F-8A1D-0F3038364AE7}" srcOrd="1" destOrd="0" presId="urn:microsoft.com/office/officeart/2018/5/layout/IconCircleLabelList"/>
    <dgm:cxn modelId="{40859ACB-FADD-4770-A14F-FF0202E26544}" type="presParOf" srcId="{6411D840-C754-459B-867B-6612BB41200C}" destId="{0D87AE95-4629-4CE8-85E7-2146AD0006D3}" srcOrd="2" destOrd="0" presId="urn:microsoft.com/office/officeart/2018/5/layout/IconCircleLabelList"/>
    <dgm:cxn modelId="{12AE4731-6162-44BF-BCB7-19AD5F9A09B8}" type="presParOf" srcId="{6411D840-C754-459B-867B-6612BB41200C}" destId="{5E2A714D-BBF9-4CB4-AF0F-C74412F09394}" srcOrd="3" destOrd="0" presId="urn:microsoft.com/office/officeart/2018/5/layout/IconCircleLabelList"/>
    <dgm:cxn modelId="{2D4AF2D5-F3E3-42D0-9D40-1BA071CBF74D}" type="presParOf" srcId="{59F37404-FBCD-4615-9599-2CFCDB782D7C}" destId="{019118BC-FA61-4427-A2C9-5F9AAF1CAB55}" srcOrd="1" destOrd="0" presId="urn:microsoft.com/office/officeart/2018/5/layout/IconCircleLabelList"/>
    <dgm:cxn modelId="{D99C80F2-7B0B-484F-BAA8-E11F0664C4B9}" type="presParOf" srcId="{59F37404-FBCD-4615-9599-2CFCDB782D7C}" destId="{B275EB98-55FC-4366-B2C6-73A8E4B816AD}" srcOrd="2" destOrd="0" presId="urn:microsoft.com/office/officeart/2018/5/layout/IconCircleLabelList"/>
    <dgm:cxn modelId="{570FCC3E-DD0F-4643-9AFD-E89780DF6FFD}" type="presParOf" srcId="{B275EB98-55FC-4366-B2C6-73A8E4B816AD}" destId="{38018C0D-453A-4069-9171-01F14F3AC132}" srcOrd="0" destOrd="0" presId="urn:microsoft.com/office/officeart/2018/5/layout/IconCircleLabelList"/>
    <dgm:cxn modelId="{7ECC8E0C-EBEB-4CF8-AE2D-9DFA9B8E488A}" type="presParOf" srcId="{B275EB98-55FC-4366-B2C6-73A8E4B816AD}" destId="{F5384D2B-A1C3-4260-A356-FDB5192C4604}" srcOrd="1" destOrd="0" presId="urn:microsoft.com/office/officeart/2018/5/layout/IconCircleLabelList"/>
    <dgm:cxn modelId="{4EE39E75-088F-4600-BE67-0D556176E790}" type="presParOf" srcId="{B275EB98-55FC-4366-B2C6-73A8E4B816AD}" destId="{95A12493-057A-4377-B241-476D490A394A}" srcOrd="2" destOrd="0" presId="urn:microsoft.com/office/officeart/2018/5/layout/IconCircleLabelList"/>
    <dgm:cxn modelId="{CF16A67F-3F38-455D-9A61-8F2F901077DE}" type="presParOf" srcId="{B275EB98-55FC-4366-B2C6-73A8E4B816AD}" destId="{28E1AE98-0416-4F1C-884D-B3BB1708C0A8}" srcOrd="3" destOrd="0" presId="urn:microsoft.com/office/officeart/2018/5/layout/IconCircleLabelList"/>
    <dgm:cxn modelId="{647FE74B-300D-4532-BAA0-2FD4573EC9C8}" type="presParOf" srcId="{59F37404-FBCD-4615-9599-2CFCDB782D7C}" destId="{6E9F155A-2895-46C6-A2CB-A4A73E71A7EF}" srcOrd="3" destOrd="0" presId="urn:microsoft.com/office/officeart/2018/5/layout/IconCircleLabelList"/>
    <dgm:cxn modelId="{67D580F1-1F1C-4CF4-8973-06E56E7D91E7}" type="presParOf" srcId="{59F37404-FBCD-4615-9599-2CFCDB782D7C}" destId="{6D30DAF0-4C68-4CF7-9767-FB7D395F288D}" srcOrd="4" destOrd="0" presId="urn:microsoft.com/office/officeart/2018/5/layout/IconCircleLabelList"/>
    <dgm:cxn modelId="{7DFE68E6-6CBE-4DB3-9947-D0F70C669DC3}" type="presParOf" srcId="{6D30DAF0-4C68-4CF7-9767-FB7D395F288D}" destId="{A8354029-0EE4-4C11-882F-02AE7E108BE2}" srcOrd="0" destOrd="0" presId="urn:microsoft.com/office/officeart/2018/5/layout/IconCircleLabelList"/>
    <dgm:cxn modelId="{917F888A-FC02-4D2D-AE48-CC2F9328654B}" type="presParOf" srcId="{6D30DAF0-4C68-4CF7-9767-FB7D395F288D}" destId="{D1BD8F2E-C1D5-47C1-86B6-709618D0A6BC}" srcOrd="1" destOrd="0" presId="urn:microsoft.com/office/officeart/2018/5/layout/IconCircleLabelList"/>
    <dgm:cxn modelId="{51B342C7-A542-4E31-9BA8-B216066AE763}" type="presParOf" srcId="{6D30DAF0-4C68-4CF7-9767-FB7D395F288D}" destId="{F1016298-CB40-43E2-87E6-1CF0DF548F37}" srcOrd="2" destOrd="0" presId="urn:microsoft.com/office/officeart/2018/5/layout/IconCircleLabelList"/>
    <dgm:cxn modelId="{93582E67-FAA6-4866-BC62-2A4A3CA719E2}" type="presParOf" srcId="{6D30DAF0-4C68-4CF7-9767-FB7D395F288D}" destId="{1F18215B-DAA1-438E-92F2-6D9802302239}" srcOrd="3" destOrd="0" presId="urn:microsoft.com/office/officeart/2018/5/layout/IconCircleLabelList"/>
    <dgm:cxn modelId="{4BF79A10-74B7-4551-8306-0489391BB9CB}" type="presParOf" srcId="{59F37404-FBCD-4615-9599-2CFCDB782D7C}" destId="{D7EF9869-DF1F-4866-B3A6-D5A546D61669}" srcOrd="5" destOrd="0" presId="urn:microsoft.com/office/officeart/2018/5/layout/IconCircleLabelList"/>
    <dgm:cxn modelId="{796BCBFC-E36D-4662-B30A-3A85AE79D2E2}" type="presParOf" srcId="{59F37404-FBCD-4615-9599-2CFCDB782D7C}" destId="{E29CA5C7-CF5F-473C-86BF-64159043335E}" srcOrd="6" destOrd="0" presId="urn:microsoft.com/office/officeart/2018/5/layout/IconCircleLabelList"/>
    <dgm:cxn modelId="{ED5862F8-1159-47D5-BC55-A0B52B039F5E}" type="presParOf" srcId="{E29CA5C7-CF5F-473C-86BF-64159043335E}" destId="{D376A69D-9930-4760-BE15-A001341C800E}" srcOrd="0" destOrd="0" presId="urn:microsoft.com/office/officeart/2018/5/layout/IconCircleLabelList"/>
    <dgm:cxn modelId="{1348B007-1ADB-45F9-9612-41307D4485D2}" type="presParOf" srcId="{E29CA5C7-CF5F-473C-86BF-64159043335E}" destId="{4D1A4C9D-4DAA-43D3-8064-9BA82CF69DA1}" srcOrd="1" destOrd="0" presId="urn:microsoft.com/office/officeart/2018/5/layout/IconCircleLabelList"/>
    <dgm:cxn modelId="{76039A96-F42C-48C8-A874-715CD9003FF9}" type="presParOf" srcId="{E29CA5C7-CF5F-473C-86BF-64159043335E}" destId="{768D261F-D728-4370-A54A-68A71F93F076}" srcOrd="2" destOrd="0" presId="urn:microsoft.com/office/officeart/2018/5/layout/IconCircleLabelList"/>
    <dgm:cxn modelId="{79181145-A7E6-4229-8F7D-44B070DA376C}" type="presParOf" srcId="{E29CA5C7-CF5F-473C-86BF-64159043335E}" destId="{78D86C83-A77A-4738-9917-A0D1D23CC82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B377C77-51BF-4DDB-ABD4-B56495ACA24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11D6F11-F3B8-4D87-8F10-A3C86DD5508B}">
      <dgm:prSet/>
      <dgm:spPr/>
      <dgm:t>
        <a:bodyPr/>
        <a:lstStyle/>
        <a:p>
          <a:pPr>
            <a:lnSpc>
              <a:spcPct val="100000"/>
            </a:lnSpc>
          </a:pPr>
          <a:r>
            <a:rPr lang="en-US"/>
            <a:t>Scripture</a:t>
          </a:r>
        </a:p>
      </dgm:t>
    </dgm:pt>
    <dgm:pt modelId="{6F35BD5F-BC2C-4470-8FE9-6E2AA81A8FA2}" type="parTrans" cxnId="{FC512F03-4C91-4B3B-8439-7F1B86C0C4CA}">
      <dgm:prSet/>
      <dgm:spPr/>
      <dgm:t>
        <a:bodyPr/>
        <a:lstStyle/>
        <a:p>
          <a:endParaRPr lang="en-US"/>
        </a:p>
      </dgm:t>
    </dgm:pt>
    <dgm:pt modelId="{B980CB96-C759-4429-811D-753491E0118D}" type="sibTrans" cxnId="{FC512F03-4C91-4B3B-8439-7F1B86C0C4CA}">
      <dgm:prSet/>
      <dgm:spPr/>
      <dgm:t>
        <a:bodyPr/>
        <a:lstStyle/>
        <a:p>
          <a:endParaRPr lang="en-US"/>
        </a:p>
      </dgm:t>
    </dgm:pt>
    <dgm:pt modelId="{6992912E-28E8-4FEE-81DD-0B833C959929}">
      <dgm:prSet/>
      <dgm:spPr/>
      <dgm:t>
        <a:bodyPr/>
        <a:lstStyle/>
        <a:p>
          <a:pPr>
            <a:lnSpc>
              <a:spcPct val="100000"/>
            </a:lnSpc>
          </a:pPr>
          <a:r>
            <a:rPr lang="en-US"/>
            <a:t>Tradition</a:t>
          </a:r>
        </a:p>
      </dgm:t>
    </dgm:pt>
    <dgm:pt modelId="{5E0F6B74-BD29-43DC-A416-950CC8646C56}" type="parTrans" cxnId="{4A062283-FF41-4F35-9570-6E0FB3D7955B}">
      <dgm:prSet/>
      <dgm:spPr/>
      <dgm:t>
        <a:bodyPr/>
        <a:lstStyle/>
        <a:p>
          <a:endParaRPr lang="en-US"/>
        </a:p>
      </dgm:t>
    </dgm:pt>
    <dgm:pt modelId="{0F8F6C37-291B-4D3F-ABC4-970FDDDC5A0D}" type="sibTrans" cxnId="{4A062283-FF41-4F35-9570-6E0FB3D7955B}">
      <dgm:prSet/>
      <dgm:spPr/>
      <dgm:t>
        <a:bodyPr/>
        <a:lstStyle/>
        <a:p>
          <a:endParaRPr lang="en-US"/>
        </a:p>
      </dgm:t>
    </dgm:pt>
    <dgm:pt modelId="{EE27B7A4-CA2A-4C95-9613-3C893161E49E}">
      <dgm:prSet/>
      <dgm:spPr/>
      <dgm:t>
        <a:bodyPr/>
        <a:lstStyle/>
        <a:p>
          <a:pPr>
            <a:lnSpc>
              <a:spcPct val="100000"/>
            </a:lnSpc>
          </a:pPr>
          <a:r>
            <a:rPr lang="en-US"/>
            <a:t>Reason</a:t>
          </a:r>
        </a:p>
      </dgm:t>
    </dgm:pt>
    <dgm:pt modelId="{05D7645B-FEA5-4E22-A2A4-86C8518D95E2}" type="parTrans" cxnId="{B4A43617-FD48-42BC-94F9-42F1AB9298F5}">
      <dgm:prSet/>
      <dgm:spPr/>
      <dgm:t>
        <a:bodyPr/>
        <a:lstStyle/>
        <a:p>
          <a:endParaRPr lang="en-US"/>
        </a:p>
      </dgm:t>
    </dgm:pt>
    <dgm:pt modelId="{D33EE8A4-DECD-4C21-9ABA-B4DA8CB00E1A}" type="sibTrans" cxnId="{B4A43617-FD48-42BC-94F9-42F1AB9298F5}">
      <dgm:prSet/>
      <dgm:spPr/>
      <dgm:t>
        <a:bodyPr/>
        <a:lstStyle/>
        <a:p>
          <a:endParaRPr lang="en-US"/>
        </a:p>
      </dgm:t>
    </dgm:pt>
    <dgm:pt modelId="{D47BA0FD-F700-45CD-98A5-8109AB3D2518}">
      <dgm:prSet/>
      <dgm:spPr/>
      <dgm:t>
        <a:bodyPr/>
        <a:lstStyle/>
        <a:p>
          <a:pPr>
            <a:lnSpc>
              <a:spcPct val="100000"/>
            </a:lnSpc>
          </a:pPr>
          <a:r>
            <a:rPr lang="en-US"/>
            <a:t>Experience</a:t>
          </a:r>
        </a:p>
      </dgm:t>
    </dgm:pt>
    <dgm:pt modelId="{33677095-57AB-43B2-B4D5-B668103E8187}" type="parTrans" cxnId="{F7F9FFF6-CF97-4D42-9AFD-972FD3FA2882}">
      <dgm:prSet/>
      <dgm:spPr/>
      <dgm:t>
        <a:bodyPr/>
        <a:lstStyle/>
        <a:p>
          <a:endParaRPr lang="en-US"/>
        </a:p>
      </dgm:t>
    </dgm:pt>
    <dgm:pt modelId="{967D9586-B120-49AF-A86A-543E9FE996A1}" type="sibTrans" cxnId="{F7F9FFF6-CF97-4D42-9AFD-972FD3FA2882}">
      <dgm:prSet/>
      <dgm:spPr/>
      <dgm:t>
        <a:bodyPr/>
        <a:lstStyle/>
        <a:p>
          <a:endParaRPr lang="en-US"/>
        </a:p>
      </dgm:t>
    </dgm:pt>
    <dgm:pt modelId="{24E74893-6F9B-4CC6-88B3-1BB45EE6E05E}" type="pres">
      <dgm:prSet presAssocID="{AB377C77-51BF-4DDB-ABD4-B56495ACA247}" presName="root" presStyleCnt="0">
        <dgm:presLayoutVars>
          <dgm:dir/>
          <dgm:resizeHandles val="exact"/>
        </dgm:presLayoutVars>
      </dgm:prSet>
      <dgm:spPr/>
    </dgm:pt>
    <dgm:pt modelId="{9CCA83A5-101A-4B3E-A8B0-FA8BBA95D7C3}" type="pres">
      <dgm:prSet presAssocID="{111D6F11-F3B8-4D87-8F10-A3C86DD5508B}" presName="compNode" presStyleCnt="0"/>
      <dgm:spPr/>
    </dgm:pt>
    <dgm:pt modelId="{CC78724B-6670-4F63-97B7-4E924EE29D35}" type="pres">
      <dgm:prSet presAssocID="{111D6F11-F3B8-4D87-8F10-A3C86DD5508B}" presName="bgRect" presStyleLbl="bgShp" presStyleIdx="0" presStyleCnt="4"/>
      <dgm:spPr/>
    </dgm:pt>
    <dgm:pt modelId="{196E1A07-DFDB-4D4C-A94B-580157498E96}" type="pres">
      <dgm:prSet presAssocID="{111D6F11-F3B8-4D87-8F10-A3C86DD5508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Book"/>
        </a:ext>
      </dgm:extLst>
    </dgm:pt>
    <dgm:pt modelId="{A9CCD795-1CA6-49A2-A399-7C98A50EDE9A}" type="pres">
      <dgm:prSet presAssocID="{111D6F11-F3B8-4D87-8F10-A3C86DD5508B}" presName="spaceRect" presStyleCnt="0"/>
      <dgm:spPr/>
    </dgm:pt>
    <dgm:pt modelId="{1FB69A13-658C-4C73-A718-3D52003D7420}" type="pres">
      <dgm:prSet presAssocID="{111D6F11-F3B8-4D87-8F10-A3C86DD5508B}" presName="parTx" presStyleLbl="revTx" presStyleIdx="0" presStyleCnt="4">
        <dgm:presLayoutVars>
          <dgm:chMax val="0"/>
          <dgm:chPref val="0"/>
        </dgm:presLayoutVars>
      </dgm:prSet>
      <dgm:spPr/>
    </dgm:pt>
    <dgm:pt modelId="{20154A7E-EB19-4700-AFF9-66398807785F}" type="pres">
      <dgm:prSet presAssocID="{B980CB96-C759-4429-811D-753491E0118D}" presName="sibTrans" presStyleCnt="0"/>
      <dgm:spPr/>
    </dgm:pt>
    <dgm:pt modelId="{AD6A7F9C-BCF1-4DE3-AF34-A0B4C5B4C454}" type="pres">
      <dgm:prSet presAssocID="{6992912E-28E8-4FEE-81DD-0B833C959929}" presName="compNode" presStyleCnt="0"/>
      <dgm:spPr/>
    </dgm:pt>
    <dgm:pt modelId="{379495B0-3F55-4F45-8ACA-1FFB21BD2E65}" type="pres">
      <dgm:prSet presAssocID="{6992912E-28E8-4FEE-81DD-0B833C959929}" presName="bgRect" presStyleLbl="bgShp" presStyleIdx="1" presStyleCnt="4"/>
      <dgm:spPr/>
    </dgm:pt>
    <dgm:pt modelId="{4F92CDEB-A92A-44C6-8752-EBD6EB1742E2}" type="pres">
      <dgm:prSet presAssocID="{6992912E-28E8-4FEE-81DD-0B833C95992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rown"/>
        </a:ext>
      </dgm:extLst>
    </dgm:pt>
    <dgm:pt modelId="{4F2AF0A3-C78F-46E8-93C1-F0BD46723D2F}" type="pres">
      <dgm:prSet presAssocID="{6992912E-28E8-4FEE-81DD-0B833C959929}" presName="spaceRect" presStyleCnt="0"/>
      <dgm:spPr/>
    </dgm:pt>
    <dgm:pt modelId="{6B7D3C24-B773-4A3C-91C4-FCB9F3F82322}" type="pres">
      <dgm:prSet presAssocID="{6992912E-28E8-4FEE-81DD-0B833C959929}" presName="parTx" presStyleLbl="revTx" presStyleIdx="1" presStyleCnt="4">
        <dgm:presLayoutVars>
          <dgm:chMax val="0"/>
          <dgm:chPref val="0"/>
        </dgm:presLayoutVars>
      </dgm:prSet>
      <dgm:spPr/>
    </dgm:pt>
    <dgm:pt modelId="{D7A8C40B-DC24-4768-AC0F-A724511C8CC5}" type="pres">
      <dgm:prSet presAssocID="{0F8F6C37-291B-4D3F-ABC4-970FDDDC5A0D}" presName="sibTrans" presStyleCnt="0"/>
      <dgm:spPr/>
    </dgm:pt>
    <dgm:pt modelId="{9BF1B860-4601-4C9C-B355-A68FE2368FA9}" type="pres">
      <dgm:prSet presAssocID="{EE27B7A4-CA2A-4C95-9613-3C893161E49E}" presName="compNode" presStyleCnt="0"/>
      <dgm:spPr/>
    </dgm:pt>
    <dgm:pt modelId="{666E2ED1-8F12-4AFA-8271-39A2D27BCA73}" type="pres">
      <dgm:prSet presAssocID="{EE27B7A4-CA2A-4C95-9613-3C893161E49E}" presName="bgRect" presStyleLbl="bgShp" presStyleIdx="2" presStyleCnt="4"/>
      <dgm:spPr/>
    </dgm:pt>
    <dgm:pt modelId="{EDCB4D9C-2D4F-460C-AFBF-6F2590965E1E}" type="pres">
      <dgm:prSet presAssocID="{EE27B7A4-CA2A-4C95-9613-3C893161E49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estion mark"/>
        </a:ext>
      </dgm:extLst>
    </dgm:pt>
    <dgm:pt modelId="{2FF37125-D58C-40FF-A466-9617C2FEDD32}" type="pres">
      <dgm:prSet presAssocID="{EE27B7A4-CA2A-4C95-9613-3C893161E49E}" presName="spaceRect" presStyleCnt="0"/>
      <dgm:spPr/>
    </dgm:pt>
    <dgm:pt modelId="{A90BB656-EC29-446E-B87D-EAA12BC3255E}" type="pres">
      <dgm:prSet presAssocID="{EE27B7A4-CA2A-4C95-9613-3C893161E49E}" presName="parTx" presStyleLbl="revTx" presStyleIdx="2" presStyleCnt="4">
        <dgm:presLayoutVars>
          <dgm:chMax val="0"/>
          <dgm:chPref val="0"/>
        </dgm:presLayoutVars>
      </dgm:prSet>
      <dgm:spPr/>
    </dgm:pt>
    <dgm:pt modelId="{C482D3B6-E699-43C7-9179-64B900ACC89A}" type="pres">
      <dgm:prSet presAssocID="{D33EE8A4-DECD-4C21-9ABA-B4DA8CB00E1A}" presName="sibTrans" presStyleCnt="0"/>
      <dgm:spPr/>
    </dgm:pt>
    <dgm:pt modelId="{33A73108-4C35-4509-A9CC-5890767C3AE1}" type="pres">
      <dgm:prSet presAssocID="{D47BA0FD-F700-45CD-98A5-8109AB3D2518}" presName="compNode" presStyleCnt="0"/>
      <dgm:spPr/>
    </dgm:pt>
    <dgm:pt modelId="{1F36A3B9-3807-4A3D-AB35-3F150DA204F9}" type="pres">
      <dgm:prSet presAssocID="{D47BA0FD-F700-45CD-98A5-8109AB3D2518}" presName="bgRect" presStyleLbl="bgShp" presStyleIdx="3" presStyleCnt="4"/>
      <dgm:spPr/>
    </dgm:pt>
    <dgm:pt modelId="{95A00180-9259-477F-A12A-C62091903023}" type="pres">
      <dgm:prSet presAssocID="{D47BA0FD-F700-45CD-98A5-8109AB3D251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d with Gears"/>
        </a:ext>
      </dgm:extLst>
    </dgm:pt>
    <dgm:pt modelId="{E781A7DC-BFC7-49E4-B908-39D7B18AB6EC}" type="pres">
      <dgm:prSet presAssocID="{D47BA0FD-F700-45CD-98A5-8109AB3D2518}" presName="spaceRect" presStyleCnt="0"/>
      <dgm:spPr/>
    </dgm:pt>
    <dgm:pt modelId="{5AB88DA7-8960-4BE1-931C-A5253DDB0B8C}" type="pres">
      <dgm:prSet presAssocID="{D47BA0FD-F700-45CD-98A5-8109AB3D2518}" presName="parTx" presStyleLbl="revTx" presStyleIdx="3" presStyleCnt="4">
        <dgm:presLayoutVars>
          <dgm:chMax val="0"/>
          <dgm:chPref val="0"/>
        </dgm:presLayoutVars>
      </dgm:prSet>
      <dgm:spPr/>
    </dgm:pt>
  </dgm:ptLst>
  <dgm:cxnLst>
    <dgm:cxn modelId="{FC512F03-4C91-4B3B-8439-7F1B86C0C4CA}" srcId="{AB377C77-51BF-4DDB-ABD4-B56495ACA247}" destId="{111D6F11-F3B8-4D87-8F10-A3C86DD5508B}" srcOrd="0" destOrd="0" parTransId="{6F35BD5F-BC2C-4470-8FE9-6E2AA81A8FA2}" sibTransId="{B980CB96-C759-4429-811D-753491E0118D}"/>
    <dgm:cxn modelId="{B4A43617-FD48-42BC-94F9-42F1AB9298F5}" srcId="{AB377C77-51BF-4DDB-ABD4-B56495ACA247}" destId="{EE27B7A4-CA2A-4C95-9613-3C893161E49E}" srcOrd="2" destOrd="0" parTransId="{05D7645B-FEA5-4E22-A2A4-86C8518D95E2}" sibTransId="{D33EE8A4-DECD-4C21-9ABA-B4DA8CB00E1A}"/>
    <dgm:cxn modelId="{9A1BF23F-3EA8-F849-B94A-9F9D4F70B6F5}" type="presOf" srcId="{6992912E-28E8-4FEE-81DD-0B833C959929}" destId="{6B7D3C24-B773-4A3C-91C4-FCB9F3F82322}" srcOrd="0" destOrd="0" presId="urn:microsoft.com/office/officeart/2018/2/layout/IconVerticalSolidList"/>
    <dgm:cxn modelId="{98F3794D-402D-4063-B861-92C79357BEA1}" type="presOf" srcId="{AB377C77-51BF-4DDB-ABD4-B56495ACA247}" destId="{24E74893-6F9B-4CC6-88B3-1BB45EE6E05E}" srcOrd="0" destOrd="0" presId="urn:microsoft.com/office/officeart/2018/2/layout/IconVerticalSolidList"/>
    <dgm:cxn modelId="{4A062283-FF41-4F35-9570-6E0FB3D7955B}" srcId="{AB377C77-51BF-4DDB-ABD4-B56495ACA247}" destId="{6992912E-28E8-4FEE-81DD-0B833C959929}" srcOrd="1" destOrd="0" parTransId="{5E0F6B74-BD29-43DC-A416-950CC8646C56}" sibTransId="{0F8F6C37-291B-4D3F-ABC4-970FDDDC5A0D}"/>
    <dgm:cxn modelId="{AA24ACC3-03BB-DA4A-821F-D8F9720E45E8}" type="presOf" srcId="{EE27B7A4-CA2A-4C95-9613-3C893161E49E}" destId="{A90BB656-EC29-446E-B87D-EAA12BC3255E}" srcOrd="0" destOrd="0" presId="urn:microsoft.com/office/officeart/2018/2/layout/IconVerticalSolidList"/>
    <dgm:cxn modelId="{CD0212DF-ADAF-9447-B9B5-1D265ED29FEF}" type="presOf" srcId="{D47BA0FD-F700-45CD-98A5-8109AB3D2518}" destId="{5AB88DA7-8960-4BE1-931C-A5253DDB0B8C}" srcOrd="0" destOrd="0" presId="urn:microsoft.com/office/officeart/2018/2/layout/IconVerticalSolidList"/>
    <dgm:cxn modelId="{A58E17E7-1400-3447-A9C6-48CB0913EE53}" type="presOf" srcId="{111D6F11-F3B8-4D87-8F10-A3C86DD5508B}" destId="{1FB69A13-658C-4C73-A718-3D52003D7420}" srcOrd="0" destOrd="0" presId="urn:microsoft.com/office/officeart/2018/2/layout/IconVerticalSolidList"/>
    <dgm:cxn modelId="{F7F9FFF6-CF97-4D42-9AFD-972FD3FA2882}" srcId="{AB377C77-51BF-4DDB-ABD4-B56495ACA247}" destId="{D47BA0FD-F700-45CD-98A5-8109AB3D2518}" srcOrd="3" destOrd="0" parTransId="{33677095-57AB-43B2-B4D5-B668103E8187}" sibTransId="{967D9586-B120-49AF-A86A-543E9FE996A1}"/>
    <dgm:cxn modelId="{6DB78487-0CE5-F64F-9F5A-F0270EC7208E}" type="presParOf" srcId="{24E74893-6F9B-4CC6-88B3-1BB45EE6E05E}" destId="{9CCA83A5-101A-4B3E-A8B0-FA8BBA95D7C3}" srcOrd="0" destOrd="0" presId="urn:microsoft.com/office/officeart/2018/2/layout/IconVerticalSolidList"/>
    <dgm:cxn modelId="{7DB84EB4-26B2-EA4C-AC82-A57F704032F5}" type="presParOf" srcId="{9CCA83A5-101A-4B3E-A8B0-FA8BBA95D7C3}" destId="{CC78724B-6670-4F63-97B7-4E924EE29D35}" srcOrd="0" destOrd="0" presId="urn:microsoft.com/office/officeart/2018/2/layout/IconVerticalSolidList"/>
    <dgm:cxn modelId="{E280F944-0926-F249-9034-992C5FF0DC2B}" type="presParOf" srcId="{9CCA83A5-101A-4B3E-A8B0-FA8BBA95D7C3}" destId="{196E1A07-DFDB-4D4C-A94B-580157498E96}" srcOrd="1" destOrd="0" presId="urn:microsoft.com/office/officeart/2018/2/layout/IconVerticalSolidList"/>
    <dgm:cxn modelId="{413E1771-2B76-DA44-8EDE-8A0D13FF2E33}" type="presParOf" srcId="{9CCA83A5-101A-4B3E-A8B0-FA8BBA95D7C3}" destId="{A9CCD795-1CA6-49A2-A399-7C98A50EDE9A}" srcOrd="2" destOrd="0" presId="urn:microsoft.com/office/officeart/2018/2/layout/IconVerticalSolidList"/>
    <dgm:cxn modelId="{00D1058F-829B-774B-9508-12581EDF12C6}" type="presParOf" srcId="{9CCA83A5-101A-4B3E-A8B0-FA8BBA95D7C3}" destId="{1FB69A13-658C-4C73-A718-3D52003D7420}" srcOrd="3" destOrd="0" presId="urn:microsoft.com/office/officeart/2018/2/layout/IconVerticalSolidList"/>
    <dgm:cxn modelId="{C74B9864-EB89-8B45-8667-789F60C57A9F}" type="presParOf" srcId="{24E74893-6F9B-4CC6-88B3-1BB45EE6E05E}" destId="{20154A7E-EB19-4700-AFF9-66398807785F}" srcOrd="1" destOrd="0" presId="urn:microsoft.com/office/officeart/2018/2/layout/IconVerticalSolidList"/>
    <dgm:cxn modelId="{BF2F23C4-41EA-854D-8F2F-E5CDB0D39045}" type="presParOf" srcId="{24E74893-6F9B-4CC6-88B3-1BB45EE6E05E}" destId="{AD6A7F9C-BCF1-4DE3-AF34-A0B4C5B4C454}" srcOrd="2" destOrd="0" presId="urn:microsoft.com/office/officeart/2018/2/layout/IconVerticalSolidList"/>
    <dgm:cxn modelId="{76D861FE-43FB-D84A-A881-8B4740BF1648}" type="presParOf" srcId="{AD6A7F9C-BCF1-4DE3-AF34-A0B4C5B4C454}" destId="{379495B0-3F55-4F45-8ACA-1FFB21BD2E65}" srcOrd="0" destOrd="0" presId="urn:microsoft.com/office/officeart/2018/2/layout/IconVerticalSolidList"/>
    <dgm:cxn modelId="{8840D00F-3F23-204E-8AA0-C2BE2380B57B}" type="presParOf" srcId="{AD6A7F9C-BCF1-4DE3-AF34-A0B4C5B4C454}" destId="{4F92CDEB-A92A-44C6-8752-EBD6EB1742E2}" srcOrd="1" destOrd="0" presId="urn:microsoft.com/office/officeart/2018/2/layout/IconVerticalSolidList"/>
    <dgm:cxn modelId="{A909BF90-165D-5248-9E39-16B4325E62B5}" type="presParOf" srcId="{AD6A7F9C-BCF1-4DE3-AF34-A0B4C5B4C454}" destId="{4F2AF0A3-C78F-46E8-93C1-F0BD46723D2F}" srcOrd="2" destOrd="0" presId="urn:microsoft.com/office/officeart/2018/2/layout/IconVerticalSolidList"/>
    <dgm:cxn modelId="{B0A99EF0-0DC6-2942-BC0F-F356971BFE97}" type="presParOf" srcId="{AD6A7F9C-BCF1-4DE3-AF34-A0B4C5B4C454}" destId="{6B7D3C24-B773-4A3C-91C4-FCB9F3F82322}" srcOrd="3" destOrd="0" presId="urn:microsoft.com/office/officeart/2018/2/layout/IconVerticalSolidList"/>
    <dgm:cxn modelId="{89A07487-F943-0544-9165-B810298A87CF}" type="presParOf" srcId="{24E74893-6F9B-4CC6-88B3-1BB45EE6E05E}" destId="{D7A8C40B-DC24-4768-AC0F-A724511C8CC5}" srcOrd="3" destOrd="0" presId="urn:microsoft.com/office/officeart/2018/2/layout/IconVerticalSolidList"/>
    <dgm:cxn modelId="{D5115D23-A1C8-0543-BB85-211A478A1982}" type="presParOf" srcId="{24E74893-6F9B-4CC6-88B3-1BB45EE6E05E}" destId="{9BF1B860-4601-4C9C-B355-A68FE2368FA9}" srcOrd="4" destOrd="0" presId="urn:microsoft.com/office/officeart/2018/2/layout/IconVerticalSolidList"/>
    <dgm:cxn modelId="{5ECBC12F-D841-EE4B-B735-1DF9252C1FDA}" type="presParOf" srcId="{9BF1B860-4601-4C9C-B355-A68FE2368FA9}" destId="{666E2ED1-8F12-4AFA-8271-39A2D27BCA73}" srcOrd="0" destOrd="0" presId="urn:microsoft.com/office/officeart/2018/2/layout/IconVerticalSolidList"/>
    <dgm:cxn modelId="{E814983F-8BEB-2042-9D1A-79D247C89E4A}" type="presParOf" srcId="{9BF1B860-4601-4C9C-B355-A68FE2368FA9}" destId="{EDCB4D9C-2D4F-460C-AFBF-6F2590965E1E}" srcOrd="1" destOrd="0" presId="urn:microsoft.com/office/officeart/2018/2/layout/IconVerticalSolidList"/>
    <dgm:cxn modelId="{95297B32-5BCB-3644-A22D-2CB2B8959806}" type="presParOf" srcId="{9BF1B860-4601-4C9C-B355-A68FE2368FA9}" destId="{2FF37125-D58C-40FF-A466-9617C2FEDD32}" srcOrd="2" destOrd="0" presId="urn:microsoft.com/office/officeart/2018/2/layout/IconVerticalSolidList"/>
    <dgm:cxn modelId="{0658010B-20D7-714F-ADDB-97922F5F8194}" type="presParOf" srcId="{9BF1B860-4601-4C9C-B355-A68FE2368FA9}" destId="{A90BB656-EC29-446E-B87D-EAA12BC3255E}" srcOrd="3" destOrd="0" presId="urn:microsoft.com/office/officeart/2018/2/layout/IconVerticalSolidList"/>
    <dgm:cxn modelId="{D3E09AC8-0E53-144E-8125-BD95D5A8CC48}" type="presParOf" srcId="{24E74893-6F9B-4CC6-88B3-1BB45EE6E05E}" destId="{C482D3B6-E699-43C7-9179-64B900ACC89A}" srcOrd="5" destOrd="0" presId="urn:microsoft.com/office/officeart/2018/2/layout/IconVerticalSolidList"/>
    <dgm:cxn modelId="{5F653868-CBFC-274F-A697-85ADE2E477E5}" type="presParOf" srcId="{24E74893-6F9B-4CC6-88B3-1BB45EE6E05E}" destId="{33A73108-4C35-4509-A9CC-5890767C3AE1}" srcOrd="6" destOrd="0" presId="urn:microsoft.com/office/officeart/2018/2/layout/IconVerticalSolidList"/>
    <dgm:cxn modelId="{431CBB30-97A9-C24D-AC98-1076480CE876}" type="presParOf" srcId="{33A73108-4C35-4509-A9CC-5890767C3AE1}" destId="{1F36A3B9-3807-4A3D-AB35-3F150DA204F9}" srcOrd="0" destOrd="0" presId="urn:microsoft.com/office/officeart/2018/2/layout/IconVerticalSolidList"/>
    <dgm:cxn modelId="{D7669971-D90A-7742-A3C7-3D1235C5C265}" type="presParOf" srcId="{33A73108-4C35-4509-A9CC-5890767C3AE1}" destId="{95A00180-9259-477F-A12A-C62091903023}" srcOrd="1" destOrd="0" presId="urn:microsoft.com/office/officeart/2018/2/layout/IconVerticalSolidList"/>
    <dgm:cxn modelId="{728C6D62-3BE2-2A48-8D60-027EFF173AE0}" type="presParOf" srcId="{33A73108-4C35-4509-A9CC-5890767C3AE1}" destId="{E781A7DC-BFC7-49E4-B908-39D7B18AB6EC}" srcOrd="2" destOrd="0" presId="urn:microsoft.com/office/officeart/2018/2/layout/IconVerticalSolidList"/>
    <dgm:cxn modelId="{EAB77880-28F1-1A45-8ECC-637C111931B2}" type="presParOf" srcId="{33A73108-4C35-4509-A9CC-5890767C3AE1}" destId="{5AB88DA7-8960-4BE1-931C-A5253DDB0B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B377C77-51BF-4DDB-ABD4-B56495ACA24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11D6F11-F3B8-4D87-8F10-A3C86DD5508B}">
      <dgm:prSet/>
      <dgm:spPr/>
      <dgm:t>
        <a:bodyPr/>
        <a:lstStyle/>
        <a:p>
          <a:pPr>
            <a:lnSpc>
              <a:spcPct val="100000"/>
            </a:lnSpc>
          </a:pPr>
          <a:r>
            <a:rPr lang="en-US"/>
            <a:t>Scripture</a:t>
          </a:r>
        </a:p>
      </dgm:t>
    </dgm:pt>
    <dgm:pt modelId="{6F35BD5F-BC2C-4470-8FE9-6E2AA81A8FA2}" type="parTrans" cxnId="{FC512F03-4C91-4B3B-8439-7F1B86C0C4CA}">
      <dgm:prSet/>
      <dgm:spPr/>
      <dgm:t>
        <a:bodyPr/>
        <a:lstStyle/>
        <a:p>
          <a:endParaRPr lang="en-US"/>
        </a:p>
      </dgm:t>
    </dgm:pt>
    <dgm:pt modelId="{B980CB96-C759-4429-811D-753491E0118D}" type="sibTrans" cxnId="{FC512F03-4C91-4B3B-8439-7F1B86C0C4CA}">
      <dgm:prSet/>
      <dgm:spPr/>
      <dgm:t>
        <a:bodyPr/>
        <a:lstStyle/>
        <a:p>
          <a:endParaRPr lang="en-US"/>
        </a:p>
      </dgm:t>
    </dgm:pt>
    <dgm:pt modelId="{6992912E-28E8-4FEE-81DD-0B833C959929}">
      <dgm:prSet/>
      <dgm:spPr/>
      <dgm:t>
        <a:bodyPr/>
        <a:lstStyle/>
        <a:p>
          <a:pPr>
            <a:lnSpc>
              <a:spcPct val="100000"/>
            </a:lnSpc>
          </a:pPr>
          <a:r>
            <a:rPr lang="en-US"/>
            <a:t>Tradition</a:t>
          </a:r>
        </a:p>
      </dgm:t>
    </dgm:pt>
    <dgm:pt modelId="{5E0F6B74-BD29-43DC-A416-950CC8646C56}" type="parTrans" cxnId="{4A062283-FF41-4F35-9570-6E0FB3D7955B}">
      <dgm:prSet/>
      <dgm:spPr/>
      <dgm:t>
        <a:bodyPr/>
        <a:lstStyle/>
        <a:p>
          <a:endParaRPr lang="en-US"/>
        </a:p>
      </dgm:t>
    </dgm:pt>
    <dgm:pt modelId="{0F8F6C37-291B-4D3F-ABC4-970FDDDC5A0D}" type="sibTrans" cxnId="{4A062283-FF41-4F35-9570-6E0FB3D7955B}">
      <dgm:prSet/>
      <dgm:spPr/>
      <dgm:t>
        <a:bodyPr/>
        <a:lstStyle/>
        <a:p>
          <a:endParaRPr lang="en-US"/>
        </a:p>
      </dgm:t>
    </dgm:pt>
    <dgm:pt modelId="{EE27B7A4-CA2A-4C95-9613-3C893161E49E}">
      <dgm:prSet/>
      <dgm:spPr/>
      <dgm:t>
        <a:bodyPr/>
        <a:lstStyle/>
        <a:p>
          <a:pPr>
            <a:lnSpc>
              <a:spcPct val="100000"/>
            </a:lnSpc>
          </a:pPr>
          <a:r>
            <a:rPr lang="en-US"/>
            <a:t>Reason</a:t>
          </a:r>
        </a:p>
      </dgm:t>
    </dgm:pt>
    <dgm:pt modelId="{05D7645B-FEA5-4E22-A2A4-86C8518D95E2}" type="parTrans" cxnId="{B4A43617-FD48-42BC-94F9-42F1AB9298F5}">
      <dgm:prSet/>
      <dgm:spPr/>
      <dgm:t>
        <a:bodyPr/>
        <a:lstStyle/>
        <a:p>
          <a:endParaRPr lang="en-US"/>
        </a:p>
      </dgm:t>
    </dgm:pt>
    <dgm:pt modelId="{D33EE8A4-DECD-4C21-9ABA-B4DA8CB00E1A}" type="sibTrans" cxnId="{B4A43617-FD48-42BC-94F9-42F1AB9298F5}">
      <dgm:prSet/>
      <dgm:spPr/>
      <dgm:t>
        <a:bodyPr/>
        <a:lstStyle/>
        <a:p>
          <a:endParaRPr lang="en-US"/>
        </a:p>
      </dgm:t>
    </dgm:pt>
    <dgm:pt modelId="{D47BA0FD-F700-45CD-98A5-8109AB3D2518}">
      <dgm:prSet/>
      <dgm:spPr/>
      <dgm:t>
        <a:bodyPr/>
        <a:lstStyle/>
        <a:p>
          <a:pPr>
            <a:lnSpc>
              <a:spcPct val="100000"/>
            </a:lnSpc>
          </a:pPr>
          <a:r>
            <a:rPr lang="en-US"/>
            <a:t>Experience</a:t>
          </a:r>
        </a:p>
      </dgm:t>
    </dgm:pt>
    <dgm:pt modelId="{33677095-57AB-43B2-B4D5-B668103E8187}" type="parTrans" cxnId="{F7F9FFF6-CF97-4D42-9AFD-972FD3FA2882}">
      <dgm:prSet/>
      <dgm:spPr/>
      <dgm:t>
        <a:bodyPr/>
        <a:lstStyle/>
        <a:p>
          <a:endParaRPr lang="en-US"/>
        </a:p>
      </dgm:t>
    </dgm:pt>
    <dgm:pt modelId="{967D9586-B120-49AF-A86A-543E9FE996A1}" type="sibTrans" cxnId="{F7F9FFF6-CF97-4D42-9AFD-972FD3FA2882}">
      <dgm:prSet/>
      <dgm:spPr/>
      <dgm:t>
        <a:bodyPr/>
        <a:lstStyle/>
        <a:p>
          <a:endParaRPr lang="en-US"/>
        </a:p>
      </dgm:t>
    </dgm:pt>
    <dgm:pt modelId="{24E74893-6F9B-4CC6-88B3-1BB45EE6E05E}" type="pres">
      <dgm:prSet presAssocID="{AB377C77-51BF-4DDB-ABD4-B56495ACA247}" presName="root" presStyleCnt="0">
        <dgm:presLayoutVars>
          <dgm:dir/>
          <dgm:resizeHandles val="exact"/>
        </dgm:presLayoutVars>
      </dgm:prSet>
      <dgm:spPr/>
    </dgm:pt>
    <dgm:pt modelId="{9CCA83A5-101A-4B3E-A8B0-FA8BBA95D7C3}" type="pres">
      <dgm:prSet presAssocID="{111D6F11-F3B8-4D87-8F10-A3C86DD5508B}" presName="compNode" presStyleCnt="0"/>
      <dgm:spPr/>
    </dgm:pt>
    <dgm:pt modelId="{CC78724B-6670-4F63-97B7-4E924EE29D35}" type="pres">
      <dgm:prSet presAssocID="{111D6F11-F3B8-4D87-8F10-A3C86DD5508B}" presName="bgRect" presStyleLbl="bgShp" presStyleIdx="0" presStyleCnt="4"/>
      <dgm:spPr/>
    </dgm:pt>
    <dgm:pt modelId="{196E1A07-DFDB-4D4C-A94B-580157498E96}" type="pres">
      <dgm:prSet presAssocID="{111D6F11-F3B8-4D87-8F10-A3C86DD5508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Book"/>
        </a:ext>
      </dgm:extLst>
    </dgm:pt>
    <dgm:pt modelId="{A9CCD795-1CA6-49A2-A399-7C98A50EDE9A}" type="pres">
      <dgm:prSet presAssocID="{111D6F11-F3B8-4D87-8F10-A3C86DD5508B}" presName="spaceRect" presStyleCnt="0"/>
      <dgm:spPr/>
    </dgm:pt>
    <dgm:pt modelId="{1FB69A13-658C-4C73-A718-3D52003D7420}" type="pres">
      <dgm:prSet presAssocID="{111D6F11-F3B8-4D87-8F10-A3C86DD5508B}" presName="parTx" presStyleLbl="revTx" presStyleIdx="0" presStyleCnt="4">
        <dgm:presLayoutVars>
          <dgm:chMax val="0"/>
          <dgm:chPref val="0"/>
        </dgm:presLayoutVars>
      </dgm:prSet>
      <dgm:spPr/>
    </dgm:pt>
    <dgm:pt modelId="{20154A7E-EB19-4700-AFF9-66398807785F}" type="pres">
      <dgm:prSet presAssocID="{B980CB96-C759-4429-811D-753491E0118D}" presName="sibTrans" presStyleCnt="0"/>
      <dgm:spPr/>
    </dgm:pt>
    <dgm:pt modelId="{AD6A7F9C-BCF1-4DE3-AF34-A0B4C5B4C454}" type="pres">
      <dgm:prSet presAssocID="{6992912E-28E8-4FEE-81DD-0B833C959929}" presName="compNode" presStyleCnt="0"/>
      <dgm:spPr/>
    </dgm:pt>
    <dgm:pt modelId="{379495B0-3F55-4F45-8ACA-1FFB21BD2E65}" type="pres">
      <dgm:prSet presAssocID="{6992912E-28E8-4FEE-81DD-0B833C959929}" presName="bgRect" presStyleLbl="bgShp" presStyleIdx="1" presStyleCnt="4"/>
      <dgm:spPr/>
    </dgm:pt>
    <dgm:pt modelId="{4F92CDEB-A92A-44C6-8752-EBD6EB1742E2}" type="pres">
      <dgm:prSet presAssocID="{6992912E-28E8-4FEE-81DD-0B833C95992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rown"/>
        </a:ext>
      </dgm:extLst>
    </dgm:pt>
    <dgm:pt modelId="{4F2AF0A3-C78F-46E8-93C1-F0BD46723D2F}" type="pres">
      <dgm:prSet presAssocID="{6992912E-28E8-4FEE-81DD-0B833C959929}" presName="spaceRect" presStyleCnt="0"/>
      <dgm:spPr/>
    </dgm:pt>
    <dgm:pt modelId="{6B7D3C24-B773-4A3C-91C4-FCB9F3F82322}" type="pres">
      <dgm:prSet presAssocID="{6992912E-28E8-4FEE-81DD-0B833C959929}" presName="parTx" presStyleLbl="revTx" presStyleIdx="1" presStyleCnt="4">
        <dgm:presLayoutVars>
          <dgm:chMax val="0"/>
          <dgm:chPref val="0"/>
        </dgm:presLayoutVars>
      </dgm:prSet>
      <dgm:spPr/>
    </dgm:pt>
    <dgm:pt modelId="{D7A8C40B-DC24-4768-AC0F-A724511C8CC5}" type="pres">
      <dgm:prSet presAssocID="{0F8F6C37-291B-4D3F-ABC4-970FDDDC5A0D}" presName="sibTrans" presStyleCnt="0"/>
      <dgm:spPr/>
    </dgm:pt>
    <dgm:pt modelId="{9BF1B860-4601-4C9C-B355-A68FE2368FA9}" type="pres">
      <dgm:prSet presAssocID="{EE27B7A4-CA2A-4C95-9613-3C893161E49E}" presName="compNode" presStyleCnt="0"/>
      <dgm:spPr/>
    </dgm:pt>
    <dgm:pt modelId="{666E2ED1-8F12-4AFA-8271-39A2D27BCA73}" type="pres">
      <dgm:prSet presAssocID="{EE27B7A4-CA2A-4C95-9613-3C893161E49E}" presName="bgRect" presStyleLbl="bgShp" presStyleIdx="2" presStyleCnt="4"/>
      <dgm:spPr/>
    </dgm:pt>
    <dgm:pt modelId="{EDCB4D9C-2D4F-460C-AFBF-6F2590965E1E}" type="pres">
      <dgm:prSet presAssocID="{EE27B7A4-CA2A-4C95-9613-3C893161E49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estion mark"/>
        </a:ext>
      </dgm:extLst>
    </dgm:pt>
    <dgm:pt modelId="{2FF37125-D58C-40FF-A466-9617C2FEDD32}" type="pres">
      <dgm:prSet presAssocID="{EE27B7A4-CA2A-4C95-9613-3C893161E49E}" presName="spaceRect" presStyleCnt="0"/>
      <dgm:spPr/>
    </dgm:pt>
    <dgm:pt modelId="{A90BB656-EC29-446E-B87D-EAA12BC3255E}" type="pres">
      <dgm:prSet presAssocID="{EE27B7A4-CA2A-4C95-9613-3C893161E49E}" presName="parTx" presStyleLbl="revTx" presStyleIdx="2" presStyleCnt="4">
        <dgm:presLayoutVars>
          <dgm:chMax val="0"/>
          <dgm:chPref val="0"/>
        </dgm:presLayoutVars>
      </dgm:prSet>
      <dgm:spPr/>
    </dgm:pt>
    <dgm:pt modelId="{C482D3B6-E699-43C7-9179-64B900ACC89A}" type="pres">
      <dgm:prSet presAssocID="{D33EE8A4-DECD-4C21-9ABA-B4DA8CB00E1A}" presName="sibTrans" presStyleCnt="0"/>
      <dgm:spPr/>
    </dgm:pt>
    <dgm:pt modelId="{33A73108-4C35-4509-A9CC-5890767C3AE1}" type="pres">
      <dgm:prSet presAssocID="{D47BA0FD-F700-45CD-98A5-8109AB3D2518}" presName="compNode" presStyleCnt="0"/>
      <dgm:spPr/>
    </dgm:pt>
    <dgm:pt modelId="{1F36A3B9-3807-4A3D-AB35-3F150DA204F9}" type="pres">
      <dgm:prSet presAssocID="{D47BA0FD-F700-45CD-98A5-8109AB3D2518}" presName="bgRect" presStyleLbl="bgShp" presStyleIdx="3" presStyleCnt="4"/>
      <dgm:spPr/>
    </dgm:pt>
    <dgm:pt modelId="{95A00180-9259-477F-A12A-C62091903023}" type="pres">
      <dgm:prSet presAssocID="{D47BA0FD-F700-45CD-98A5-8109AB3D251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d with Gears"/>
        </a:ext>
      </dgm:extLst>
    </dgm:pt>
    <dgm:pt modelId="{E781A7DC-BFC7-49E4-B908-39D7B18AB6EC}" type="pres">
      <dgm:prSet presAssocID="{D47BA0FD-F700-45CD-98A5-8109AB3D2518}" presName="spaceRect" presStyleCnt="0"/>
      <dgm:spPr/>
    </dgm:pt>
    <dgm:pt modelId="{5AB88DA7-8960-4BE1-931C-A5253DDB0B8C}" type="pres">
      <dgm:prSet presAssocID="{D47BA0FD-F700-45CD-98A5-8109AB3D2518}" presName="parTx" presStyleLbl="revTx" presStyleIdx="3" presStyleCnt="4">
        <dgm:presLayoutVars>
          <dgm:chMax val="0"/>
          <dgm:chPref val="0"/>
        </dgm:presLayoutVars>
      </dgm:prSet>
      <dgm:spPr/>
    </dgm:pt>
  </dgm:ptLst>
  <dgm:cxnLst>
    <dgm:cxn modelId="{FC512F03-4C91-4B3B-8439-7F1B86C0C4CA}" srcId="{AB377C77-51BF-4DDB-ABD4-B56495ACA247}" destId="{111D6F11-F3B8-4D87-8F10-A3C86DD5508B}" srcOrd="0" destOrd="0" parTransId="{6F35BD5F-BC2C-4470-8FE9-6E2AA81A8FA2}" sibTransId="{B980CB96-C759-4429-811D-753491E0118D}"/>
    <dgm:cxn modelId="{B4A43617-FD48-42BC-94F9-42F1AB9298F5}" srcId="{AB377C77-51BF-4DDB-ABD4-B56495ACA247}" destId="{EE27B7A4-CA2A-4C95-9613-3C893161E49E}" srcOrd="2" destOrd="0" parTransId="{05D7645B-FEA5-4E22-A2A4-86C8518D95E2}" sibTransId="{D33EE8A4-DECD-4C21-9ABA-B4DA8CB00E1A}"/>
    <dgm:cxn modelId="{9A1BF23F-3EA8-F849-B94A-9F9D4F70B6F5}" type="presOf" srcId="{6992912E-28E8-4FEE-81DD-0B833C959929}" destId="{6B7D3C24-B773-4A3C-91C4-FCB9F3F82322}" srcOrd="0" destOrd="0" presId="urn:microsoft.com/office/officeart/2018/2/layout/IconVerticalSolidList"/>
    <dgm:cxn modelId="{98F3794D-402D-4063-B861-92C79357BEA1}" type="presOf" srcId="{AB377C77-51BF-4DDB-ABD4-B56495ACA247}" destId="{24E74893-6F9B-4CC6-88B3-1BB45EE6E05E}" srcOrd="0" destOrd="0" presId="urn:microsoft.com/office/officeart/2018/2/layout/IconVerticalSolidList"/>
    <dgm:cxn modelId="{4A062283-FF41-4F35-9570-6E0FB3D7955B}" srcId="{AB377C77-51BF-4DDB-ABD4-B56495ACA247}" destId="{6992912E-28E8-4FEE-81DD-0B833C959929}" srcOrd="1" destOrd="0" parTransId="{5E0F6B74-BD29-43DC-A416-950CC8646C56}" sibTransId="{0F8F6C37-291B-4D3F-ABC4-970FDDDC5A0D}"/>
    <dgm:cxn modelId="{AA24ACC3-03BB-DA4A-821F-D8F9720E45E8}" type="presOf" srcId="{EE27B7A4-CA2A-4C95-9613-3C893161E49E}" destId="{A90BB656-EC29-446E-B87D-EAA12BC3255E}" srcOrd="0" destOrd="0" presId="urn:microsoft.com/office/officeart/2018/2/layout/IconVerticalSolidList"/>
    <dgm:cxn modelId="{CD0212DF-ADAF-9447-B9B5-1D265ED29FEF}" type="presOf" srcId="{D47BA0FD-F700-45CD-98A5-8109AB3D2518}" destId="{5AB88DA7-8960-4BE1-931C-A5253DDB0B8C}" srcOrd="0" destOrd="0" presId="urn:microsoft.com/office/officeart/2018/2/layout/IconVerticalSolidList"/>
    <dgm:cxn modelId="{A58E17E7-1400-3447-A9C6-48CB0913EE53}" type="presOf" srcId="{111D6F11-F3B8-4D87-8F10-A3C86DD5508B}" destId="{1FB69A13-658C-4C73-A718-3D52003D7420}" srcOrd="0" destOrd="0" presId="urn:microsoft.com/office/officeart/2018/2/layout/IconVerticalSolidList"/>
    <dgm:cxn modelId="{F7F9FFF6-CF97-4D42-9AFD-972FD3FA2882}" srcId="{AB377C77-51BF-4DDB-ABD4-B56495ACA247}" destId="{D47BA0FD-F700-45CD-98A5-8109AB3D2518}" srcOrd="3" destOrd="0" parTransId="{33677095-57AB-43B2-B4D5-B668103E8187}" sibTransId="{967D9586-B120-49AF-A86A-543E9FE996A1}"/>
    <dgm:cxn modelId="{6DB78487-0CE5-F64F-9F5A-F0270EC7208E}" type="presParOf" srcId="{24E74893-6F9B-4CC6-88B3-1BB45EE6E05E}" destId="{9CCA83A5-101A-4B3E-A8B0-FA8BBA95D7C3}" srcOrd="0" destOrd="0" presId="urn:microsoft.com/office/officeart/2018/2/layout/IconVerticalSolidList"/>
    <dgm:cxn modelId="{7DB84EB4-26B2-EA4C-AC82-A57F704032F5}" type="presParOf" srcId="{9CCA83A5-101A-4B3E-A8B0-FA8BBA95D7C3}" destId="{CC78724B-6670-4F63-97B7-4E924EE29D35}" srcOrd="0" destOrd="0" presId="urn:microsoft.com/office/officeart/2018/2/layout/IconVerticalSolidList"/>
    <dgm:cxn modelId="{E280F944-0926-F249-9034-992C5FF0DC2B}" type="presParOf" srcId="{9CCA83A5-101A-4B3E-A8B0-FA8BBA95D7C3}" destId="{196E1A07-DFDB-4D4C-A94B-580157498E96}" srcOrd="1" destOrd="0" presId="urn:microsoft.com/office/officeart/2018/2/layout/IconVerticalSolidList"/>
    <dgm:cxn modelId="{413E1771-2B76-DA44-8EDE-8A0D13FF2E33}" type="presParOf" srcId="{9CCA83A5-101A-4B3E-A8B0-FA8BBA95D7C3}" destId="{A9CCD795-1CA6-49A2-A399-7C98A50EDE9A}" srcOrd="2" destOrd="0" presId="urn:microsoft.com/office/officeart/2018/2/layout/IconVerticalSolidList"/>
    <dgm:cxn modelId="{00D1058F-829B-774B-9508-12581EDF12C6}" type="presParOf" srcId="{9CCA83A5-101A-4B3E-A8B0-FA8BBA95D7C3}" destId="{1FB69A13-658C-4C73-A718-3D52003D7420}" srcOrd="3" destOrd="0" presId="urn:microsoft.com/office/officeart/2018/2/layout/IconVerticalSolidList"/>
    <dgm:cxn modelId="{C74B9864-EB89-8B45-8667-789F60C57A9F}" type="presParOf" srcId="{24E74893-6F9B-4CC6-88B3-1BB45EE6E05E}" destId="{20154A7E-EB19-4700-AFF9-66398807785F}" srcOrd="1" destOrd="0" presId="urn:microsoft.com/office/officeart/2018/2/layout/IconVerticalSolidList"/>
    <dgm:cxn modelId="{BF2F23C4-41EA-854D-8F2F-E5CDB0D39045}" type="presParOf" srcId="{24E74893-6F9B-4CC6-88B3-1BB45EE6E05E}" destId="{AD6A7F9C-BCF1-4DE3-AF34-A0B4C5B4C454}" srcOrd="2" destOrd="0" presId="urn:microsoft.com/office/officeart/2018/2/layout/IconVerticalSolidList"/>
    <dgm:cxn modelId="{76D861FE-43FB-D84A-A881-8B4740BF1648}" type="presParOf" srcId="{AD6A7F9C-BCF1-4DE3-AF34-A0B4C5B4C454}" destId="{379495B0-3F55-4F45-8ACA-1FFB21BD2E65}" srcOrd="0" destOrd="0" presId="urn:microsoft.com/office/officeart/2018/2/layout/IconVerticalSolidList"/>
    <dgm:cxn modelId="{8840D00F-3F23-204E-8AA0-C2BE2380B57B}" type="presParOf" srcId="{AD6A7F9C-BCF1-4DE3-AF34-A0B4C5B4C454}" destId="{4F92CDEB-A92A-44C6-8752-EBD6EB1742E2}" srcOrd="1" destOrd="0" presId="urn:microsoft.com/office/officeart/2018/2/layout/IconVerticalSolidList"/>
    <dgm:cxn modelId="{A909BF90-165D-5248-9E39-16B4325E62B5}" type="presParOf" srcId="{AD6A7F9C-BCF1-4DE3-AF34-A0B4C5B4C454}" destId="{4F2AF0A3-C78F-46E8-93C1-F0BD46723D2F}" srcOrd="2" destOrd="0" presId="urn:microsoft.com/office/officeart/2018/2/layout/IconVerticalSolidList"/>
    <dgm:cxn modelId="{B0A99EF0-0DC6-2942-BC0F-F356971BFE97}" type="presParOf" srcId="{AD6A7F9C-BCF1-4DE3-AF34-A0B4C5B4C454}" destId="{6B7D3C24-B773-4A3C-91C4-FCB9F3F82322}" srcOrd="3" destOrd="0" presId="urn:microsoft.com/office/officeart/2018/2/layout/IconVerticalSolidList"/>
    <dgm:cxn modelId="{89A07487-F943-0544-9165-B810298A87CF}" type="presParOf" srcId="{24E74893-6F9B-4CC6-88B3-1BB45EE6E05E}" destId="{D7A8C40B-DC24-4768-AC0F-A724511C8CC5}" srcOrd="3" destOrd="0" presId="urn:microsoft.com/office/officeart/2018/2/layout/IconVerticalSolidList"/>
    <dgm:cxn modelId="{D5115D23-A1C8-0543-BB85-211A478A1982}" type="presParOf" srcId="{24E74893-6F9B-4CC6-88B3-1BB45EE6E05E}" destId="{9BF1B860-4601-4C9C-B355-A68FE2368FA9}" srcOrd="4" destOrd="0" presId="urn:microsoft.com/office/officeart/2018/2/layout/IconVerticalSolidList"/>
    <dgm:cxn modelId="{5ECBC12F-D841-EE4B-B735-1DF9252C1FDA}" type="presParOf" srcId="{9BF1B860-4601-4C9C-B355-A68FE2368FA9}" destId="{666E2ED1-8F12-4AFA-8271-39A2D27BCA73}" srcOrd="0" destOrd="0" presId="urn:microsoft.com/office/officeart/2018/2/layout/IconVerticalSolidList"/>
    <dgm:cxn modelId="{E814983F-8BEB-2042-9D1A-79D247C89E4A}" type="presParOf" srcId="{9BF1B860-4601-4C9C-B355-A68FE2368FA9}" destId="{EDCB4D9C-2D4F-460C-AFBF-6F2590965E1E}" srcOrd="1" destOrd="0" presId="urn:microsoft.com/office/officeart/2018/2/layout/IconVerticalSolidList"/>
    <dgm:cxn modelId="{95297B32-5BCB-3644-A22D-2CB2B8959806}" type="presParOf" srcId="{9BF1B860-4601-4C9C-B355-A68FE2368FA9}" destId="{2FF37125-D58C-40FF-A466-9617C2FEDD32}" srcOrd="2" destOrd="0" presId="urn:microsoft.com/office/officeart/2018/2/layout/IconVerticalSolidList"/>
    <dgm:cxn modelId="{0658010B-20D7-714F-ADDB-97922F5F8194}" type="presParOf" srcId="{9BF1B860-4601-4C9C-B355-A68FE2368FA9}" destId="{A90BB656-EC29-446E-B87D-EAA12BC3255E}" srcOrd="3" destOrd="0" presId="urn:microsoft.com/office/officeart/2018/2/layout/IconVerticalSolidList"/>
    <dgm:cxn modelId="{D3E09AC8-0E53-144E-8125-BD95D5A8CC48}" type="presParOf" srcId="{24E74893-6F9B-4CC6-88B3-1BB45EE6E05E}" destId="{C482D3B6-E699-43C7-9179-64B900ACC89A}" srcOrd="5" destOrd="0" presId="urn:microsoft.com/office/officeart/2018/2/layout/IconVerticalSolidList"/>
    <dgm:cxn modelId="{5F653868-CBFC-274F-A697-85ADE2E477E5}" type="presParOf" srcId="{24E74893-6F9B-4CC6-88B3-1BB45EE6E05E}" destId="{33A73108-4C35-4509-A9CC-5890767C3AE1}" srcOrd="6" destOrd="0" presId="urn:microsoft.com/office/officeart/2018/2/layout/IconVerticalSolidList"/>
    <dgm:cxn modelId="{431CBB30-97A9-C24D-AC98-1076480CE876}" type="presParOf" srcId="{33A73108-4C35-4509-A9CC-5890767C3AE1}" destId="{1F36A3B9-3807-4A3D-AB35-3F150DA204F9}" srcOrd="0" destOrd="0" presId="urn:microsoft.com/office/officeart/2018/2/layout/IconVerticalSolidList"/>
    <dgm:cxn modelId="{D7669971-D90A-7742-A3C7-3D1235C5C265}" type="presParOf" srcId="{33A73108-4C35-4509-A9CC-5890767C3AE1}" destId="{95A00180-9259-477F-A12A-C62091903023}" srcOrd="1" destOrd="0" presId="urn:microsoft.com/office/officeart/2018/2/layout/IconVerticalSolidList"/>
    <dgm:cxn modelId="{728C6D62-3BE2-2A48-8D60-027EFF173AE0}" type="presParOf" srcId="{33A73108-4C35-4509-A9CC-5890767C3AE1}" destId="{E781A7DC-BFC7-49E4-B908-39D7B18AB6EC}" srcOrd="2" destOrd="0" presId="urn:microsoft.com/office/officeart/2018/2/layout/IconVerticalSolidList"/>
    <dgm:cxn modelId="{EAB77880-28F1-1A45-8ECC-637C111931B2}" type="presParOf" srcId="{33A73108-4C35-4509-A9CC-5890767C3AE1}" destId="{5AB88DA7-8960-4BE1-931C-A5253DDB0B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5EF093-7052-4EE2-BB21-3A10F5FF376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871F1BFF-EE3F-4BB6-8D57-FAFD8ACD4702}">
      <dgm:prSet/>
      <dgm:spPr/>
      <dgm:t>
        <a:bodyPr/>
        <a:lstStyle/>
        <a:p>
          <a:pPr>
            <a:lnSpc>
              <a:spcPct val="100000"/>
            </a:lnSpc>
            <a:defRPr cap="all"/>
          </a:pPr>
          <a:r>
            <a:rPr lang="en-US" dirty="0">
              <a:solidFill>
                <a:schemeClr val="bg1"/>
              </a:solidFill>
            </a:rPr>
            <a:t>Our beliefs are radical</a:t>
          </a:r>
        </a:p>
      </dgm:t>
    </dgm:pt>
    <dgm:pt modelId="{CD304DF7-8F77-4301-ABDB-CC6ECE22025B}" type="parTrans" cxnId="{ADA56F51-A616-42E0-A5B6-17778DB69658}">
      <dgm:prSet/>
      <dgm:spPr/>
      <dgm:t>
        <a:bodyPr/>
        <a:lstStyle/>
        <a:p>
          <a:endParaRPr lang="en-US">
            <a:solidFill>
              <a:schemeClr val="bg1"/>
            </a:solidFill>
          </a:endParaRPr>
        </a:p>
      </dgm:t>
    </dgm:pt>
    <dgm:pt modelId="{9A9CB3CA-9477-4FC4-8199-9B973E584319}" type="sibTrans" cxnId="{ADA56F51-A616-42E0-A5B6-17778DB69658}">
      <dgm:prSet/>
      <dgm:spPr/>
      <dgm:t>
        <a:bodyPr/>
        <a:lstStyle/>
        <a:p>
          <a:endParaRPr lang="en-US">
            <a:solidFill>
              <a:schemeClr val="bg1"/>
            </a:solidFill>
          </a:endParaRPr>
        </a:p>
      </dgm:t>
    </dgm:pt>
    <dgm:pt modelId="{14D5558E-6182-DA44-BCE6-9F9E574CD9C6}" type="pres">
      <dgm:prSet presAssocID="{E25EF093-7052-4EE2-BB21-3A10F5FF3761}" presName="outerComposite" presStyleCnt="0">
        <dgm:presLayoutVars>
          <dgm:chMax val="5"/>
          <dgm:dir/>
          <dgm:resizeHandles val="exact"/>
        </dgm:presLayoutVars>
      </dgm:prSet>
      <dgm:spPr/>
    </dgm:pt>
    <dgm:pt modelId="{A9CCE6B6-744E-0740-AC6E-28C5F9ECB51D}" type="pres">
      <dgm:prSet presAssocID="{E25EF093-7052-4EE2-BB21-3A10F5FF3761}" presName="dummyMaxCanvas" presStyleCnt="0">
        <dgm:presLayoutVars/>
      </dgm:prSet>
      <dgm:spPr/>
    </dgm:pt>
    <dgm:pt modelId="{7AEF011B-58DD-2943-90DB-7B9791FDEE6C}" type="pres">
      <dgm:prSet presAssocID="{E25EF093-7052-4EE2-BB21-3A10F5FF3761}" presName="OneNode_1" presStyleLbl="node1" presStyleIdx="0" presStyleCnt="1">
        <dgm:presLayoutVars>
          <dgm:bulletEnabled val="1"/>
        </dgm:presLayoutVars>
      </dgm:prSet>
      <dgm:spPr/>
    </dgm:pt>
  </dgm:ptLst>
  <dgm:cxnLst>
    <dgm:cxn modelId="{ADA56F51-A616-42E0-A5B6-17778DB69658}" srcId="{E25EF093-7052-4EE2-BB21-3A10F5FF3761}" destId="{871F1BFF-EE3F-4BB6-8D57-FAFD8ACD4702}" srcOrd="0" destOrd="0" parTransId="{CD304DF7-8F77-4301-ABDB-CC6ECE22025B}" sibTransId="{9A9CB3CA-9477-4FC4-8199-9B973E584319}"/>
    <dgm:cxn modelId="{8393D597-F2B5-2B45-9D62-CE35552D66B5}" type="presOf" srcId="{871F1BFF-EE3F-4BB6-8D57-FAFD8ACD4702}" destId="{7AEF011B-58DD-2943-90DB-7B9791FDEE6C}" srcOrd="0" destOrd="0" presId="urn:microsoft.com/office/officeart/2005/8/layout/vProcess5"/>
    <dgm:cxn modelId="{904E36BC-BD88-7148-AD1B-8ED818A98A04}" type="presOf" srcId="{E25EF093-7052-4EE2-BB21-3A10F5FF3761}" destId="{14D5558E-6182-DA44-BCE6-9F9E574CD9C6}" srcOrd="0" destOrd="0" presId="urn:microsoft.com/office/officeart/2005/8/layout/vProcess5"/>
    <dgm:cxn modelId="{71F74B5E-F971-0E42-9FF4-8E33DE8AEE48}" type="presParOf" srcId="{14D5558E-6182-DA44-BCE6-9F9E574CD9C6}" destId="{A9CCE6B6-744E-0740-AC6E-28C5F9ECB51D}" srcOrd="0" destOrd="0" presId="urn:microsoft.com/office/officeart/2005/8/layout/vProcess5"/>
    <dgm:cxn modelId="{7A1CC213-F2DF-0F48-9634-E2717AFF6B17}" type="presParOf" srcId="{14D5558E-6182-DA44-BCE6-9F9E574CD9C6}" destId="{7AEF011B-58DD-2943-90DB-7B9791FDEE6C}" srcOrd="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5EF093-7052-4EE2-BB21-3A10F5FF376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871F1BFF-EE3F-4BB6-8D57-FAFD8ACD4702}">
      <dgm:prSet/>
      <dgm:spPr/>
      <dgm:t>
        <a:bodyPr/>
        <a:lstStyle/>
        <a:p>
          <a:pPr>
            <a:lnSpc>
              <a:spcPct val="100000"/>
            </a:lnSpc>
            <a:defRPr cap="all"/>
          </a:pPr>
          <a:r>
            <a:rPr lang="en-US" dirty="0">
              <a:solidFill>
                <a:schemeClr val="bg1"/>
              </a:solidFill>
            </a:rPr>
            <a:t>Our beliefs are radical</a:t>
          </a:r>
        </a:p>
      </dgm:t>
    </dgm:pt>
    <dgm:pt modelId="{CD304DF7-8F77-4301-ABDB-CC6ECE22025B}" type="parTrans" cxnId="{ADA56F51-A616-42E0-A5B6-17778DB69658}">
      <dgm:prSet/>
      <dgm:spPr/>
      <dgm:t>
        <a:bodyPr/>
        <a:lstStyle/>
        <a:p>
          <a:endParaRPr lang="en-US">
            <a:solidFill>
              <a:schemeClr val="bg1"/>
            </a:solidFill>
          </a:endParaRPr>
        </a:p>
      </dgm:t>
    </dgm:pt>
    <dgm:pt modelId="{9A9CB3CA-9477-4FC4-8199-9B973E584319}" type="sibTrans" cxnId="{ADA56F51-A616-42E0-A5B6-17778DB69658}">
      <dgm:prSet/>
      <dgm:spPr/>
      <dgm:t>
        <a:bodyPr/>
        <a:lstStyle/>
        <a:p>
          <a:endParaRPr lang="en-US">
            <a:solidFill>
              <a:schemeClr val="bg1"/>
            </a:solidFill>
          </a:endParaRPr>
        </a:p>
      </dgm:t>
    </dgm:pt>
    <dgm:pt modelId="{57532B76-BF19-4BC6-981F-BD9411DA847C}">
      <dgm:prSet/>
      <dgm:spPr/>
      <dgm:t>
        <a:bodyPr/>
        <a:lstStyle/>
        <a:p>
          <a:pPr>
            <a:lnSpc>
              <a:spcPct val="100000"/>
            </a:lnSpc>
            <a:defRPr cap="all"/>
          </a:pPr>
          <a:r>
            <a:rPr lang="en-US" dirty="0">
              <a:solidFill>
                <a:schemeClr val="bg1"/>
              </a:solidFill>
            </a:rPr>
            <a:t>Our beliefs have History</a:t>
          </a:r>
        </a:p>
      </dgm:t>
    </dgm:pt>
    <dgm:pt modelId="{AD12030E-FF76-417A-AD16-FCB91F5610F0}" type="parTrans" cxnId="{A1EB2CEB-7590-40B4-8304-22A33E179BEE}">
      <dgm:prSet/>
      <dgm:spPr/>
      <dgm:t>
        <a:bodyPr/>
        <a:lstStyle/>
        <a:p>
          <a:endParaRPr lang="en-US">
            <a:solidFill>
              <a:schemeClr val="bg1"/>
            </a:solidFill>
          </a:endParaRPr>
        </a:p>
      </dgm:t>
    </dgm:pt>
    <dgm:pt modelId="{F81A807D-512D-4802-B5AE-01C85A438738}" type="sibTrans" cxnId="{A1EB2CEB-7590-40B4-8304-22A33E179BEE}">
      <dgm:prSet/>
      <dgm:spPr/>
      <dgm:t>
        <a:bodyPr/>
        <a:lstStyle/>
        <a:p>
          <a:endParaRPr lang="en-US">
            <a:solidFill>
              <a:schemeClr val="bg1"/>
            </a:solidFill>
          </a:endParaRPr>
        </a:p>
      </dgm:t>
    </dgm:pt>
    <dgm:pt modelId="{14D5558E-6182-DA44-BCE6-9F9E574CD9C6}" type="pres">
      <dgm:prSet presAssocID="{E25EF093-7052-4EE2-BB21-3A10F5FF3761}" presName="outerComposite" presStyleCnt="0">
        <dgm:presLayoutVars>
          <dgm:chMax val="5"/>
          <dgm:dir/>
          <dgm:resizeHandles val="exact"/>
        </dgm:presLayoutVars>
      </dgm:prSet>
      <dgm:spPr/>
    </dgm:pt>
    <dgm:pt modelId="{A9CCE6B6-744E-0740-AC6E-28C5F9ECB51D}" type="pres">
      <dgm:prSet presAssocID="{E25EF093-7052-4EE2-BB21-3A10F5FF3761}" presName="dummyMaxCanvas" presStyleCnt="0">
        <dgm:presLayoutVars/>
      </dgm:prSet>
      <dgm:spPr/>
    </dgm:pt>
    <dgm:pt modelId="{4E9D331E-C6C1-B14A-9BCE-C203FCEAD655}" type="pres">
      <dgm:prSet presAssocID="{E25EF093-7052-4EE2-BB21-3A10F5FF3761}" presName="TwoNodes_1" presStyleLbl="node1" presStyleIdx="0" presStyleCnt="2">
        <dgm:presLayoutVars>
          <dgm:bulletEnabled val="1"/>
        </dgm:presLayoutVars>
      </dgm:prSet>
      <dgm:spPr/>
    </dgm:pt>
    <dgm:pt modelId="{B93131C0-49D6-EE4F-A6DC-15C7819C1269}" type="pres">
      <dgm:prSet presAssocID="{E25EF093-7052-4EE2-BB21-3A10F5FF3761}" presName="TwoNodes_2" presStyleLbl="node1" presStyleIdx="1" presStyleCnt="2">
        <dgm:presLayoutVars>
          <dgm:bulletEnabled val="1"/>
        </dgm:presLayoutVars>
      </dgm:prSet>
      <dgm:spPr/>
    </dgm:pt>
    <dgm:pt modelId="{843A1BEB-15D2-3540-A968-3DCA00E4B2B1}" type="pres">
      <dgm:prSet presAssocID="{E25EF093-7052-4EE2-BB21-3A10F5FF3761}" presName="TwoConn_1-2" presStyleLbl="fgAccFollowNode1" presStyleIdx="0" presStyleCnt="1">
        <dgm:presLayoutVars>
          <dgm:bulletEnabled val="1"/>
        </dgm:presLayoutVars>
      </dgm:prSet>
      <dgm:spPr/>
    </dgm:pt>
    <dgm:pt modelId="{152C7E96-520D-E84A-A542-0B58A7C536CE}" type="pres">
      <dgm:prSet presAssocID="{E25EF093-7052-4EE2-BB21-3A10F5FF3761}" presName="TwoNodes_1_text" presStyleLbl="node1" presStyleIdx="1" presStyleCnt="2">
        <dgm:presLayoutVars>
          <dgm:bulletEnabled val="1"/>
        </dgm:presLayoutVars>
      </dgm:prSet>
      <dgm:spPr/>
    </dgm:pt>
    <dgm:pt modelId="{CB53B7E1-2A02-EC41-A634-91164F613399}" type="pres">
      <dgm:prSet presAssocID="{E25EF093-7052-4EE2-BB21-3A10F5FF3761}" presName="TwoNodes_2_text" presStyleLbl="node1" presStyleIdx="1" presStyleCnt="2">
        <dgm:presLayoutVars>
          <dgm:bulletEnabled val="1"/>
        </dgm:presLayoutVars>
      </dgm:prSet>
      <dgm:spPr/>
    </dgm:pt>
  </dgm:ptLst>
  <dgm:cxnLst>
    <dgm:cxn modelId="{83F26D03-AF43-B443-B760-01E5F0ACDFAF}" type="presOf" srcId="{9A9CB3CA-9477-4FC4-8199-9B973E584319}" destId="{843A1BEB-15D2-3540-A968-3DCA00E4B2B1}" srcOrd="0" destOrd="0" presId="urn:microsoft.com/office/officeart/2005/8/layout/vProcess5"/>
    <dgm:cxn modelId="{F7B09517-0771-A94C-8627-9C2FC8E40052}" type="presOf" srcId="{57532B76-BF19-4BC6-981F-BD9411DA847C}" destId="{CB53B7E1-2A02-EC41-A634-91164F613399}" srcOrd="1" destOrd="0" presId="urn:microsoft.com/office/officeart/2005/8/layout/vProcess5"/>
    <dgm:cxn modelId="{C57BE629-F322-0543-93A0-FB05001B7188}" type="presOf" srcId="{871F1BFF-EE3F-4BB6-8D57-FAFD8ACD4702}" destId="{4E9D331E-C6C1-B14A-9BCE-C203FCEAD655}" srcOrd="0" destOrd="0" presId="urn:microsoft.com/office/officeart/2005/8/layout/vProcess5"/>
    <dgm:cxn modelId="{B7A0803C-C3E0-D54A-9CF9-56136031C6A3}" type="presOf" srcId="{57532B76-BF19-4BC6-981F-BD9411DA847C}" destId="{B93131C0-49D6-EE4F-A6DC-15C7819C1269}" srcOrd="0" destOrd="0" presId="urn:microsoft.com/office/officeart/2005/8/layout/vProcess5"/>
    <dgm:cxn modelId="{3E0F084A-864B-9A49-9FBA-4C13109CEAA1}" type="presOf" srcId="{871F1BFF-EE3F-4BB6-8D57-FAFD8ACD4702}" destId="{152C7E96-520D-E84A-A542-0B58A7C536CE}" srcOrd="1" destOrd="0" presId="urn:microsoft.com/office/officeart/2005/8/layout/vProcess5"/>
    <dgm:cxn modelId="{ADA56F51-A616-42E0-A5B6-17778DB69658}" srcId="{E25EF093-7052-4EE2-BB21-3A10F5FF3761}" destId="{871F1BFF-EE3F-4BB6-8D57-FAFD8ACD4702}" srcOrd="0" destOrd="0" parTransId="{CD304DF7-8F77-4301-ABDB-CC6ECE22025B}" sibTransId="{9A9CB3CA-9477-4FC4-8199-9B973E584319}"/>
    <dgm:cxn modelId="{904E36BC-BD88-7148-AD1B-8ED818A98A04}" type="presOf" srcId="{E25EF093-7052-4EE2-BB21-3A10F5FF3761}" destId="{14D5558E-6182-DA44-BCE6-9F9E574CD9C6}" srcOrd="0" destOrd="0" presId="urn:microsoft.com/office/officeart/2005/8/layout/vProcess5"/>
    <dgm:cxn modelId="{A1EB2CEB-7590-40B4-8304-22A33E179BEE}" srcId="{E25EF093-7052-4EE2-BB21-3A10F5FF3761}" destId="{57532B76-BF19-4BC6-981F-BD9411DA847C}" srcOrd="1" destOrd="0" parTransId="{AD12030E-FF76-417A-AD16-FCB91F5610F0}" sibTransId="{F81A807D-512D-4802-B5AE-01C85A438738}"/>
    <dgm:cxn modelId="{71F74B5E-F971-0E42-9FF4-8E33DE8AEE48}" type="presParOf" srcId="{14D5558E-6182-DA44-BCE6-9F9E574CD9C6}" destId="{A9CCE6B6-744E-0740-AC6E-28C5F9ECB51D}" srcOrd="0" destOrd="0" presId="urn:microsoft.com/office/officeart/2005/8/layout/vProcess5"/>
    <dgm:cxn modelId="{25C92239-92F7-5443-884A-786E48815880}" type="presParOf" srcId="{14D5558E-6182-DA44-BCE6-9F9E574CD9C6}" destId="{4E9D331E-C6C1-B14A-9BCE-C203FCEAD655}" srcOrd="1" destOrd="0" presId="urn:microsoft.com/office/officeart/2005/8/layout/vProcess5"/>
    <dgm:cxn modelId="{2F5505A5-8552-FB42-9FFE-3CE1A975DB8F}" type="presParOf" srcId="{14D5558E-6182-DA44-BCE6-9F9E574CD9C6}" destId="{B93131C0-49D6-EE4F-A6DC-15C7819C1269}" srcOrd="2" destOrd="0" presId="urn:microsoft.com/office/officeart/2005/8/layout/vProcess5"/>
    <dgm:cxn modelId="{726BAA6F-19B2-184F-A8A3-F6BD5F9B9B12}" type="presParOf" srcId="{14D5558E-6182-DA44-BCE6-9F9E574CD9C6}" destId="{843A1BEB-15D2-3540-A968-3DCA00E4B2B1}" srcOrd="3" destOrd="0" presId="urn:microsoft.com/office/officeart/2005/8/layout/vProcess5"/>
    <dgm:cxn modelId="{F3EC86D9-F550-ED4E-95BC-399D114616AC}" type="presParOf" srcId="{14D5558E-6182-DA44-BCE6-9F9E574CD9C6}" destId="{152C7E96-520D-E84A-A542-0B58A7C536CE}" srcOrd="4" destOrd="0" presId="urn:microsoft.com/office/officeart/2005/8/layout/vProcess5"/>
    <dgm:cxn modelId="{FA26DA67-4D0D-7F45-BDF0-FC8BFE0A8859}" type="presParOf" srcId="{14D5558E-6182-DA44-BCE6-9F9E574CD9C6}" destId="{CB53B7E1-2A02-EC41-A634-91164F613399}"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5EF093-7052-4EE2-BB21-3A10F5FF376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871F1BFF-EE3F-4BB6-8D57-FAFD8ACD4702}">
      <dgm:prSet/>
      <dgm:spPr/>
      <dgm:t>
        <a:bodyPr/>
        <a:lstStyle/>
        <a:p>
          <a:pPr>
            <a:lnSpc>
              <a:spcPct val="100000"/>
            </a:lnSpc>
            <a:defRPr cap="all"/>
          </a:pPr>
          <a:r>
            <a:rPr lang="en-US" dirty="0">
              <a:solidFill>
                <a:schemeClr val="bg1"/>
              </a:solidFill>
            </a:rPr>
            <a:t>Our beliefs are radical</a:t>
          </a:r>
        </a:p>
      </dgm:t>
    </dgm:pt>
    <dgm:pt modelId="{CD304DF7-8F77-4301-ABDB-CC6ECE22025B}" type="parTrans" cxnId="{ADA56F51-A616-42E0-A5B6-17778DB69658}">
      <dgm:prSet/>
      <dgm:spPr/>
      <dgm:t>
        <a:bodyPr/>
        <a:lstStyle/>
        <a:p>
          <a:endParaRPr lang="en-US">
            <a:solidFill>
              <a:schemeClr val="bg1"/>
            </a:solidFill>
          </a:endParaRPr>
        </a:p>
      </dgm:t>
    </dgm:pt>
    <dgm:pt modelId="{9A9CB3CA-9477-4FC4-8199-9B973E584319}" type="sibTrans" cxnId="{ADA56F51-A616-42E0-A5B6-17778DB69658}">
      <dgm:prSet/>
      <dgm:spPr/>
      <dgm:t>
        <a:bodyPr/>
        <a:lstStyle/>
        <a:p>
          <a:endParaRPr lang="en-US">
            <a:solidFill>
              <a:schemeClr val="bg1"/>
            </a:solidFill>
          </a:endParaRPr>
        </a:p>
      </dgm:t>
    </dgm:pt>
    <dgm:pt modelId="{57532B76-BF19-4BC6-981F-BD9411DA847C}">
      <dgm:prSet/>
      <dgm:spPr/>
      <dgm:t>
        <a:bodyPr/>
        <a:lstStyle/>
        <a:p>
          <a:pPr>
            <a:lnSpc>
              <a:spcPct val="100000"/>
            </a:lnSpc>
            <a:defRPr cap="all"/>
          </a:pPr>
          <a:r>
            <a:rPr lang="en-US" dirty="0">
              <a:solidFill>
                <a:schemeClr val="bg1"/>
              </a:solidFill>
            </a:rPr>
            <a:t>Our beliefs have History</a:t>
          </a:r>
        </a:p>
      </dgm:t>
    </dgm:pt>
    <dgm:pt modelId="{AD12030E-FF76-417A-AD16-FCB91F5610F0}" type="parTrans" cxnId="{A1EB2CEB-7590-40B4-8304-22A33E179BEE}">
      <dgm:prSet/>
      <dgm:spPr/>
      <dgm:t>
        <a:bodyPr/>
        <a:lstStyle/>
        <a:p>
          <a:endParaRPr lang="en-US">
            <a:solidFill>
              <a:schemeClr val="bg1"/>
            </a:solidFill>
          </a:endParaRPr>
        </a:p>
      </dgm:t>
    </dgm:pt>
    <dgm:pt modelId="{F81A807D-512D-4802-B5AE-01C85A438738}" type="sibTrans" cxnId="{A1EB2CEB-7590-40B4-8304-22A33E179BEE}">
      <dgm:prSet/>
      <dgm:spPr/>
      <dgm:t>
        <a:bodyPr/>
        <a:lstStyle/>
        <a:p>
          <a:endParaRPr lang="en-US">
            <a:solidFill>
              <a:schemeClr val="bg1"/>
            </a:solidFill>
          </a:endParaRPr>
        </a:p>
      </dgm:t>
    </dgm:pt>
    <dgm:pt modelId="{3C86A680-7DDF-4F25-9938-5A5EB2BCB029}">
      <dgm:prSet/>
      <dgm:spPr/>
      <dgm:t>
        <a:bodyPr/>
        <a:lstStyle/>
        <a:p>
          <a:pPr>
            <a:lnSpc>
              <a:spcPct val="100000"/>
            </a:lnSpc>
            <a:defRPr cap="all"/>
          </a:pPr>
          <a:r>
            <a:rPr lang="en-US" dirty="0">
              <a:solidFill>
                <a:schemeClr val="bg1"/>
              </a:solidFill>
            </a:rPr>
            <a:t>Our beliefs are relevant</a:t>
          </a:r>
        </a:p>
      </dgm:t>
    </dgm:pt>
    <dgm:pt modelId="{012E0104-1958-4CF8-9CEA-A19A72CB5071}" type="parTrans" cxnId="{251E7785-5F8B-491B-A2AA-BBC27BE91272}">
      <dgm:prSet/>
      <dgm:spPr/>
      <dgm:t>
        <a:bodyPr/>
        <a:lstStyle/>
        <a:p>
          <a:endParaRPr lang="en-US">
            <a:solidFill>
              <a:schemeClr val="bg1"/>
            </a:solidFill>
          </a:endParaRPr>
        </a:p>
      </dgm:t>
    </dgm:pt>
    <dgm:pt modelId="{9BB6FBFB-D85E-4D84-B39A-C33026CC5D4C}" type="sibTrans" cxnId="{251E7785-5F8B-491B-A2AA-BBC27BE91272}">
      <dgm:prSet/>
      <dgm:spPr/>
      <dgm:t>
        <a:bodyPr/>
        <a:lstStyle/>
        <a:p>
          <a:endParaRPr lang="en-US">
            <a:solidFill>
              <a:schemeClr val="bg1"/>
            </a:solidFill>
          </a:endParaRPr>
        </a:p>
      </dgm:t>
    </dgm:pt>
    <dgm:pt modelId="{14D5558E-6182-DA44-BCE6-9F9E574CD9C6}" type="pres">
      <dgm:prSet presAssocID="{E25EF093-7052-4EE2-BB21-3A10F5FF3761}" presName="outerComposite" presStyleCnt="0">
        <dgm:presLayoutVars>
          <dgm:chMax val="5"/>
          <dgm:dir/>
          <dgm:resizeHandles val="exact"/>
        </dgm:presLayoutVars>
      </dgm:prSet>
      <dgm:spPr/>
    </dgm:pt>
    <dgm:pt modelId="{A9CCE6B6-744E-0740-AC6E-28C5F9ECB51D}" type="pres">
      <dgm:prSet presAssocID="{E25EF093-7052-4EE2-BB21-3A10F5FF3761}" presName="dummyMaxCanvas" presStyleCnt="0">
        <dgm:presLayoutVars/>
      </dgm:prSet>
      <dgm:spPr/>
    </dgm:pt>
    <dgm:pt modelId="{732C3360-0D20-D24C-9CE4-351374A48771}" type="pres">
      <dgm:prSet presAssocID="{E25EF093-7052-4EE2-BB21-3A10F5FF3761}" presName="ThreeNodes_1" presStyleLbl="node1" presStyleIdx="0" presStyleCnt="3">
        <dgm:presLayoutVars>
          <dgm:bulletEnabled val="1"/>
        </dgm:presLayoutVars>
      </dgm:prSet>
      <dgm:spPr/>
    </dgm:pt>
    <dgm:pt modelId="{C53CD9D7-6618-EE4A-AC3D-5D984C5A3FD2}" type="pres">
      <dgm:prSet presAssocID="{E25EF093-7052-4EE2-BB21-3A10F5FF3761}" presName="ThreeNodes_2" presStyleLbl="node1" presStyleIdx="1" presStyleCnt="3">
        <dgm:presLayoutVars>
          <dgm:bulletEnabled val="1"/>
        </dgm:presLayoutVars>
      </dgm:prSet>
      <dgm:spPr/>
    </dgm:pt>
    <dgm:pt modelId="{78038D72-E570-C543-861D-726C3E4D7346}" type="pres">
      <dgm:prSet presAssocID="{E25EF093-7052-4EE2-BB21-3A10F5FF3761}" presName="ThreeNodes_3" presStyleLbl="node1" presStyleIdx="2" presStyleCnt="3">
        <dgm:presLayoutVars>
          <dgm:bulletEnabled val="1"/>
        </dgm:presLayoutVars>
      </dgm:prSet>
      <dgm:spPr/>
    </dgm:pt>
    <dgm:pt modelId="{F4EE2179-68E0-094C-9FDD-A92461359532}" type="pres">
      <dgm:prSet presAssocID="{E25EF093-7052-4EE2-BB21-3A10F5FF3761}" presName="ThreeConn_1-2" presStyleLbl="fgAccFollowNode1" presStyleIdx="0" presStyleCnt="2">
        <dgm:presLayoutVars>
          <dgm:bulletEnabled val="1"/>
        </dgm:presLayoutVars>
      </dgm:prSet>
      <dgm:spPr/>
    </dgm:pt>
    <dgm:pt modelId="{825B68FC-F1E7-2D46-A8E3-1FE5E6713626}" type="pres">
      <dgm:prSet presAssocID="{E25EF093-7052-4EE2-BB21-3A10F5FF3761}" presName="ThreeConn_2-3" presStyleLbl="fgAccFollowNode1" presStyleIdx="1" presStyleCnt="2">
        <dgm:presLayoutVars>
          <dgm:bulletEnabled val="1"/>
        </dgm:presLayoutVars>
      </dgm:prSet>
      <dgm:spPr/>
    </dgm:pt>
    <dgm:pt modelId="{2492A966-A4C8-434C-ACDA-D34AB6121FBB}" type="pres">
      <dgm:prSet presAssocID="{E25EF093-7052-4EE2-BB21-3A10F5FF3761}" presName="ThreeNodes_1_text" presStyleLbl="node1" presStyleIdx="2" presStyleCnt="3">
        <dgm:presLayoutVars>
          <dgm:bulletEnabled val="1"/>
        </dgm:presLayoutVars>
      </dgm:prSet>
      <dgm:spPr/>
    </dgm:pt>
    <dgm:pt modelId="{8E280B76-E5BE-DF4F-A3A1-16D0202E9B64}" type="pres">
      <dgm:prSet presAssocID="{E25EF093-7052-4EE2-BB21-3A10F5FF3761}" presName="ThreeNodes_2_text" presStyleLbl="node1" presStyleIdx="2" presStyleCnt="3">
        <dgm:presLayoutVars>
          <dgm:bulletEnabled val="1"/>
        </dgm:presLayoutVars>
      </dgm:prSet>
      <dgm:spPr/>
    </dgm:pt>
    <dgm:pt modelId="{0A9B515A-41B9-EA41-BFB7-750E0D0C81E2}" type="pres">
      <dgm:prSet presAssocID="{E25EF093-7052-4EE2-BB21-3A10F5FF3761}" presName="ThreeNodes_3_text" presStyleLbl="node1" presStyleIdx="2" presStyleCnt="3">
        <dgm:presLayoutVars>
          <dgm:bulletEnabled val="1"/>
        </dgm:presLayoutVars>
      </dgm:prSet>
      <dgm:spPr/>
    </dgm:pt>
  </dgm:ptLst>
  <dgm:cxnLst>
    <dgm:cxn modelId="{AE93CF02-6CF7-124F-9B40-AD663B420C1C}" type="presOf" srcId="{57532B76-BF19-4BC6-981F-BD9411DA847C}" destId="{C53CD9D7-6618-EE4A-AC3D-5D984C5A3FD2}" srcOrd="0" destOrd="0" presId="urn:microsoft.com/office/officeart/2005/8/layout/vProcess5"/>
    <dgm:cxn modelId="{9E834939-5015-4343-B706-74C578EAF2BA}" type="presOf" srcId="{F81A807D-512D-4802-B5AE-01C85A438738}" destId="{825B68FC-F1E7-2D46-A8E3-1FE5E6713626}" srcOrd="0" destOrd="0" presId="urn:microsoft.com/office/officeart/2005/8/layout/vProcess5"/>
    <dgm:cxn modelId="{495F4E42-3ACE-EB42-B1BE-9AD8D094BCAF}" type="presOf" srcId="{3C86A680-7DDF-4F25-9938-5A5EB2BCB029}" destId="{0A9B515A-41B9-EA41-BFB7-750E0D0C81E2}" srcOrd="1" destOrd="0" presId="urn:microsoft.com/office/officeart/2005/8/layout/vProcess5"/>
    <dgm:cxn modelId="{ADA56F51-A616-42E0-A5B6-17778DB69658}" srcId="{E25EF093-7052-4EE2-BB21-3A10F5FF3761}" destId="{871F1BFF-EE3F-4BB6-8D57-FAFD8ACD4702}" srcOrd="0" destOrd="0" parTransId="{CD304DF7-8F77-4301-ABDB-CC6ECE22025B}" sibTransId="{9A9CB3CA-9477-4FC4-8199-9B973E584319}"/>
    <dgm:cxn modelId="{3B605B54-53B9-ED42-9980-7D2E069C2C5E}" type="presOf" srcId="{57532B76-BF19-4BC6-981F-BD9411DA847C}" destId="{8E280B76-E5BE-DF4F-A3A1-16D0202E9B64}" srcOrd="1" destOrd="0" presId="urn:microsoft.com/office/officeart/2005/8/layout/vProcess5"/>
    <dgm:cxn modelId="{95510271-B98A-284A-BD96-EF5837545631}" type="presOf" srcId="{3C86A680-7DDF-4F25-9938-5A5EB2BCB029}" destId="{78038D72-E570-C543-861D-726C3E4D7346}" srcOrd="0" destOrd="0" presId="urn:microsoft.com/office/officeart/2005/8/layout/vProcess5"/>
    <dgm:cxn modelId="{251E7785-5F8B-491B-A2AA-BBC27BE91272}" srcId="{E25EF093-7052-4EE2-BB21-3A10F5FF3761}" destId="{3C86A680-7DDF-4F25-9938-5A5EB2BCB029}" srcOrd="2" destOrd="0" parTransId="{012E0104-1958-4CF8-9CEA-A19A72CB5071}" sibTransId="{9BB6FBFB-D85E-4D84-B39A-C33026CC5D4C}"/>
    <dgm:cxn modelId="{904E36BC-BD88-7148-AD1B-8ED818A98A04}" type="presOf" srcId="{E25EF093-7052-4EE2-BB21-3A10F5FF3761}" destId="{14D5558E-6182-DA44-BCE6-9F9E574CD9C6}" srcOrd="0" destOrd="0" presId="urn:microsoft.com/office/officeart/2005/8/layout/vProcess5"/>
    <dgm:cxn modelId="{C84BDFDF-1189-BE42-A758-5BCA5C0E8FD3}" type="presOf" srcId="{9A9CB3CA-9477-4FC4-8199-9B973E584319}" destId="{F4EE2179-68E0-094C-9FDD-A92461359532}" srcOrd="0" destOrd="0" presId="urn:microsoft.com/office/officeart/2005/8/layout/vProcess5"/>
    <dgm:cxn modelId="{40823EE9-DDAF-5C41-A0AA-539A56E2BDB1}" type="presOf" srcId="{871F1BFF-EE3F-4BB6-8D57-FAFD8ACD4702}" destId="{2492A966-A4C8-434C-ACDA-D34AB6121FBB}" srcOrd="1" destOrd="0" presId="urn:microsoft.com/office/officeart/2005/8/layout/vProcess5"/>
    <dgm:cxn modelId="{A1EB2CEB-7590-40B4-8304-22A33E179BEE}" srcId="{E25EF093-7052-4EE2-BB21-3A10F5FF3761}" destId="{57532B76-BF19-4BC6-981F-BD9411DA847C}" srcOrd="1" destOrd="0" parTransId="{AD12030E-FF76-417A-AD16-FCB91F5610F0}" sibTransId="{F81A807D-512D-4802-B5AE-01C85A438738}"/>
    <dgm:cxn modelId="{58BFB0EE-DA27-A849-A58E-38F6A6FEDF18}" type="presOf" srcId="{871F1BFF-EE3F-4BB6-8D57-FAFD8ACD4702}" destId="{732C3360-0D20-D24C-9CE4-351374A48771}" srcOrd="0" destOrd="0" presId="urn:microsoft.com/office/officeart/2005/8/layout/vProcess5"/>
    <dgm:cxn modelId="{71F74B5E-F971-0E42-9FF4-8E33DE8AEE48}" type="presParOf" srcId="{14D5558E-6182-DA44-BCE6-9F9E574CD9C6}" destId="{A9CCE6B6-744E-0740-AC6E-28C5F9ECB51D}" srcOrd="0" destOrd="0" presId="urn:microsoft.com/office/officeart/2005/8/layout/vProcess5"/>
    <dgm:cxn modelId="{9C3A6A2C-6766-CE4D-8DCE-4A2D9768A84A}" type="presParOf" srcId="{14D5558E-6182-DA44-BCE6-9F9E574CD9C6}" destId="{732C3360-0D20-D24C-9CE4-351374A48771}" srcOrd="1" destOrd="0" presId="urn:microsoft.com/office/officeart/2005/8/layout/vProcess5"/>
    <dgm:cxn modelId="{CB22AB82-AB82-8D4A-BDCB-2297AEDD876C}" type="presParOf" srcId="{14D5558E-6182-DA44-BCE6-9F9E574CD9C6}" destId="{C53CD9D7-6618-EE4A-AC3D-5D984C5A3FD2}" srcOrd="2" destOrd="0" presId="urn:microsoft.com/office/officeart/2005/8/layout/vProcess5"/>
    <dgm:cxn modelId="{71AE8614-0D94-D743-BD07-763C3D880385}" type="presParOf" srcId="{14D5558E-6182-DA44-BCE6-9F9E574CD9C6}" destId="{78038D72-E570-C543-861D-726C3E4D7346}" srcOrd="3" destOrd="0" presId="urn:microsoft.com/office/officeart/2005/8/layout/vProcess5"/>
    <dgm:cxn modelId="{E357511C-432C-8749-95E6-97E8F078B1E4}" type="presParOf" srcId="{14D5558E-6182-DA44-BCE6-9F9E574CD9C6}" destId="{F4EE2179-68E0-094C-9FDD-A92461359532}" srcOrd="4" destOrd="0" presId="urn:microsoft.com/office/officeart/2005/8/layout/vProcess5"/>
    <dgm:cxn modelId="{3BE1E81F-4C20-7646-BE46-393F65A29B21}" type="presParOf" srcId="{14D5558E-6182-DA44-BCE6-9F9E574CD9C6}" destId="{825B68FC-F1E7-2D46-A8E3-1FE5E6713626}" srcOrd="5" destOrd="0" presId="urn:microsoft.com/office/officeart/2005/8/layout/vProcess5"/>
    <dgm:cxn modelId="{9254AA4D-EF3A-A444-8C3F-F66D95913EAD}" type="presParOf" srcId="{14D5558E-6182-DA44-BCE6-9F9E574CD9C6}" destId="{2492A966-A4C8-434C-ACDA-D34AB6121FBB}" srcOrd="6" destOrd="0" presId="urn:microsoft.com/office/officeart/2005/8/layout/vProcess5"/>
    <dgm:cxn modelId="{6AFD1873-C4E3-674D-BAA4-3E421F88F28C}" type="presParOf" srcId="{14D5558E-6182-DA44-BCE6-9F9E574CD9C6}" destId="{8E280B76-E5BE-DF4F-A3A1-16D0202E9B64}" srcOrd="7" destOrd="0" presId="urn:microsoft.com/office/officeart/2005/8/layout/vProcess5"/>
    <dgm:cxn modelId="{DB74AD6D-DCE5-8C49-A371-EB52E293220C}" type="presParOf" srcId="{14D5558E-6182-DA44-BCE6-9F9E574CD9C6}" destId="{0A9B515A-41B9-EA41-BFB7-750E0D0C81E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5EF093-7052-4EE2-BB21-3A10F5FF376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871F1BFF-EE3F-4BB6-8D57-FAFD8ACD4702}">
      <dgm:prSet/>
      <dgm:spPr/>
      <dgm:t>
        <a:bodyPr/>
        <a:lstStyle/>
        <a:p>
          <a:pPr>
            <a:lnSpc>
              <a:spcPct val="100000"/>
            </a:lnSpc>
            <a:defRPr cap="all"/>
          </a:pPr>
          <a:r>
            <a:rPr lang="en-US" dirty="0">
              <a:solidFill>
                <a:schemeClr val="bg1"/>
              </a:solidFill>
            </a:rPr>
            <a:t>Our beliefs are radical</a:t>
          </a:r>
        </a:p>
      </dgm:t>
    </dgm:pt>
    <dgm:pt modelId="{CD304DF7-8F77-4301-ABDB-CC6ECE22025B}" type="parTrans" cxnId="{ADA56F51-A616-42E0-A5B6-17778DB69658}">
      <dgm:prSet/>
      <dgm:spPr/>
      <dgm:t>
        <a:bodyPr/>
        <a:lstStyle/>
        <a:p>
          <a:endParaRPr lang="en-US">
            <a:solidFill>
              <a:schemeClr val="bg1"/>
            </a:solidFill>
          </a:endParaRPr>
        </a:p>
      </dgm:t>
    </dgm:pt>
    <dgm:pt modelId="{9A9CB3CA-9477-4FC4-8199-9B973E584319}" type="sibTrans" cxnId="{ADA56F51-A616-42E0-A5B6-17778DB69658}">
      <dgm:prSet/>
      <dgm:spPr/>
      <dgm:t>
        <a:bodyPr/>
        <a:lstStyle/>
        <a:p>
          <a:endParaRPr lang="en-US">
            <a:solidFill>
              <a:schemeClr val="bg1"/>
            </a:solidFill>
          </a:endParaRPr>
        </a:p>
      </dgm:t>
    </dgm:pt>
    <dgm:pt modelId="{57532B76-BF19-4BC6-981F-BD9411DA847C}">
      <dgm:prSet/>
      <dgm:spPr/>
      <dgm:t>
        <a:bodyPr/>
        <a:lstStyle/>
        <a:p>
          <a:pPr>
            <a:lnSpc>
              <a:spcPct val="100000"/>
            </a:lnSpc>
            <a:defRPr cap="all"/>
          </a:pPr>
          <a:r>
            <a:rPr lang="en-US" dirty="0">
              <a:solidFill>
                <a:schemeClr val="bg1"/>
              </a:solidFill>
            </a:rPr>
            <a:t>Our beliefs have History</a:t>
          </a:r>
        </a:p>
      </dgm:t>
    </dgm:pt>
    <dgm:pt modelId="{AD12030E-FF76-417A-AD16-FCB91F5610F0}" type="parTrans" cxnId="{A1EB2CEB-7590-40B4-8304-22A33E179BEE}">
      <dgm:prSet/>
      <dgm:spPr/>
      <dgm:t>
        <a:bodyPr/>
        <a:lstStyle/>
        <a:p>
          <a:endParaRPr lang="en-US">
            <a:solidFill>
              <a:schemeClr val="bg1"/>
            </a:solidFill>
          </a:endParaRPr>
        </a:p>
      </dgm:t>
    </dgm:pt>
    <dgm:pt modelId="{F81A807D-512D-4802-B5AE-01C85A438738}" type="sibTrans" cxnId="{A1EB2CEB-7590-40B4-8304-22A33E179BEE}">
      <dgm:prSet/>
      <dgm:spPr/>
      <dgm:t>
        <a:bodyPr/>
        <a:lstStyle/>
        <a:p>
          <a:endParaRPr lang="en-US">
            <a:solidFill>
              <a:schemeClr val="bg1"/>
            </a:solidFill>
          </a:endParaRPr>
        </a:p>
      </dgm:t>
    </dgm:pt>
    <dgm:pt modelId="{3C86A680-7DDF-4F25-9938-5A5EB2BCB029}">
      <dgm:prSet/>
      <dgm:spPr/>
      <dgm:t>
        <a:bodyPr/>
        <a:lstStyle/>
        <a:p>
          <a:pPr>
            <a:lnSpc>
              <a:spcPct val="100000"/>
            </a:lnSpc>
            <a:defRPr cap="all"/>
          </a:pPr>
          <a:r>
            <a:rPr lang="en-US" dirty="0">
              <a:solidFill>
                <a:schemeClr val="bg1"/>
              </a:solidFill>
            </a:rPr>
            <a:t>Our beliefs are relevant</a:t>
          </a:r>
        </a:p>
      </dgm:t>
    </dgm:pt>
    <dgm:pt modelId="{012E0104-1958-4CF8-9CEA-A19A72CB5071}" type="parTrans" cxnId="{251E7785-5F8B-491B-A2AA-BBC27BE91272}">
      <dgm:prSet/>
      <dgm:spPr/>
      <dgm:t>
        <a:bodyPr/>
        <a:lstStyle/>
        <a:p>
          <a:endParaRPr lang="en-US">
            <a:solidFill>
              <a:schemeClr val="bg1"/>
            </a:solidFill>
          </a:endParaRPr>
        </a:p>
      </dgm:t>
    </dgm:pt>
    <dgm:pt modelId="{9BB6FBFB-D85E-4D84-B39A-C33026CC5D4C}" type="sibTrans" cxnId="{251E7785-5F8B-491B-A2AA-BBC27BE91272}">
      <dgm:prSet/>
      <dgm:spPr/>
      <dgm:t>
        <a:bodyPr/>
        <a:lstStyle/>
        <a:p>
          <a:endParaRPr lang="en-US">
            <a:solidFill>
              <a:schemeClr val="bg1"/>
            </a:solidFill>
          </a:endParaRPr>
        </a:p>
      </dgm:t>
    </dgm:pt>
    <dgm:pt modelId="{1D8E2DE7-9D21-443E-BFFE-76305CC6DC5C}">
      <dgm:prSet/>
      <dgm:spPr/>
      <dgm:t>
        <a:bodyPr/>
        <a:lstStyle/>
        <a:p>
          <a:pPr>
            <a:lnSpc>
              <a:spcPct val="100000"/>
            </a:lnSpc>
            <a:defRPr cap="all"/>
          </a:pPr>
          <a:r>
            <a:rPr lang="en-US" dirty="0">
              <a:solidFill>
                <a:schemeClr val="bg1"/>
              </a:solidFill>
            </a:rPr>
            <a:t>Love for god</a:t>
          </a:r>
        </a:p>
      </dgm:t>
    </dgm:pt>
    <dgm:pt modelId="{2E7A7811-365E-4B5B-90C8-0BE686988A94}" type="parTrans" cxnId="{187F6C18-F0DD-454A-B89D-22E3CE7959F9}">
      <dgm:prSet/>
      <dgm:spPr/>
      <dgm:t>
        <a:bodyPr/>
        <a:lstStyle/>
        <a:p>
          <a:endParaRPr lang="en-US">
            <a:solidFill>
              <a:schemeClr val="bg1"/>
            </a:solidFill>
          </a:endParaRPr>
        </a:p>
      </dgm:t>
    </dgm:pt>
    <dgm:pt modelId="{18F9CC27-0CD8-489D-957F-95F651F94DBA}" type="sibTrans" cxnId="{187F6C18-F0DD-454A-B89D-22E3CE7959F9}">
      <dgm:prSet/>
      <dgm:spPr/>
      <dgm:t>
        <a:bodyPr/>
        <a:lstStyle/>
        <a:p>
          <a:endParaRPr lang="en-US">
            <a:solidFill>
              <a:schemeClr val="bg1"/>
            </a:solidFill>
          </a:endParaRPr>
        </a:p>
      </dgm:t>
    </dgm:pt>
    <dgm:pt modelId="{14D5558E-6182-DA44-BCE6-9F9E574CD9C6}" type="pres">
      <dgm:prSet presAssocID="{E25EF093-7052-4EE2-BB21-3A10F5FF3761}" presName="outerComposite" presStyleCnt="0">
        <dgm:presLayoutVars>
          <dgm:chMax val="5"/>
          <dgm:dir/>
          <dgm:resizeHandles val="exact"/>
        </dgm:presLayoutVars>
      </dgm:prSet>
      <dgm:spPr/>
    </dgm:pt>
    <dgm:pt modelId="{A9CCE6B6-744E-0740-AC6E-28C5F9ECB51D}" type="pres">
      <dgm:prSet presAssocID="{E25EF093-7052-4EE2-BB21-3A10F5FF3761}" presName="dummyMaxCanvas" presStyleCnt="0">
        <dgm:presLayoutVars/>
      </dgm:prSet>
      <dgm:spPr/>
    </dgm:pt>
    <dgm:pt modelId="{178102AF-459A-D649-BAA7-2156DD01CA55}" type="pres">
      <dgm:prSet presAssocID="{E25EF093-7052-4EE2-BB21-3A10F5FF3761}" presName="FourNodes_1" presStyleLbl="node1" presStyleIdx="0" presStyleCnt="4" custLinFactNeighborX="-9964" custLinFactNeighborY="-14096">
        <dgm:presLayoutVars>
          <dgm:bulletEnabled val="1"/>
        </dgm:presLayoutVars>
      </dgm:prSet>
      <dgm:spPr/>
    </dgm:pt>
    <dgm:pt modelId="{C002ED38-202F-7E4C-81FB-A9E72438E493}" type="pres">
      <dgm:prSet presAssocID="{E25EF093-7052-4EE2-BB21-3A10F5FF3761}" presName="FourNodes_2" presStyleLbl="node1" presStyleIdx="1" presStyleCnt="4">
        <dgm:presLayoutVars>
          <dgm:bulletEnabled val="1"/>
        </dgm:presLayoutVars>
      </dgm:prSet>
      <dgm:spPr/>
    </dgm:pt>
    <dgm:pt modelId="{5D00E419-A76E-0245-8AA1-BFE43979E025}" type="pres">
      <dgm:prSet presAssocID="{E25EF093-7052-4EE2-BB21-3A10F5FF3761}" presName="FourNodes_3" presStyleLbl="node1" presStyleIdx="2" presStyleCnt="4">
        <dgm:presLayoutVars>
          <dgm:bulletEnabled val="1"/>
        </dgm:presLayoutVars>
      </dgm:prSet>
      <dgm:spPr/>
    </dgm:pt>
    <dgm:pt modelId="{A9BA9BB4-649C-2D4D-B0DA-B51D18F0E7F2}" type="pres">
      <dgm:prSet presAssocID="{E25EF093-7052-4EE2-BB21-3A10F5FF3761}" presName="FourNodes_4" presStyleLbl="node1" presStyleIdx="3" presStyleCnt="4">
        <dgm:presLayoutVars>
          <dgm:bulletEnabled val="1"/>
        </dgm:presLayoutVars>
      </dgm:prSet>
      <dgm:spPr/>
    </dgm:pt>
    <dgm:pt modelId="{960267A6-4C96-BB49-BE8A-199D22EF96B4}" type="pres">
      <dgm:prSet presAssocID="{E25EF093-7052-4EE2-BB21-3A10F5FF3761}" presName="FourConn_1-2" presStyleLbl="fgAccFollowNode1" presStyleIdx="0" presStyleCnt="3">
        <dgm:presLayoutVars>
          <dgm:bulletEnabled val="1"/>
        </dgm:presLayoutVars>
      </dgm:prSet>
      <dgm:spPr/>
    </dgm:pt>
    <dgm:pt modelId="{04AE96EA-D666-0F46-98AF-9D3C1BE2963F}" type="pres">
      <dgm:prSet presAssocID="{E25EF093-7052-4EE2-BB21-3A10F5FF3761}" presName="FourConn_2-3" presStyleLbl="fgAccFollowNode1" presStyleIdx="1" presStyleCnt="3">
        <dgm:presLayoutVars>
          <dgm:bulletEnabled val="1"/>
        </dgm:presLayoutVars>
      </dgm:prSet>
      <dgm:spPr/>
    </dgm:pt>
    <dgm:pt modelId="{06355C2C-85C7-B447-8B57-20015B4502AF}" type="pres">
      <dgm:prSet presAssocID="{E25EF093-7052-4EE2-BB21-3A10F5FF3761}" presName="FourConn_3-4" presStyleLbl="fgAccFollowNode1" presStyleIdx="2" presStyleCnt="3">
        <dgm:presLayoutVars>
          <dgm:bulletEnabled val="1"/>
        </dgm:presLayoutVars>
      </dgm:prSet>
      <dgm:spPr/>
    </dgm:pt>
    <dgm:pt modelId="{DCD73FE3-B941-DB4B-982F-7F883E39832F}" type="pres">
      <dgm:prSet presAssocID="{E25EF093-7052-4EE2-BB21-3A10F5FF3761}" presName="FourNodes_1_text" presStyleLbl="node1" presStyleIdx="3" presStyleCnt="4">
        <dgm:presLayoutVars>
          <dgm:bulletEnabled val="1"/>
        </dgm:presLayoutVars>
      </dgm:prSet>
      <dgm:spPr/>
    </dgm:pt>
    <dgm:pt modelId="{3B7A033A-3C70-6349-98F4-2FBDD45B743D}" type="pres">
      <dgm:prSet presAssocID="{E25EF093-7052-4EE2-BB21-3A10F5FF3761}" presName="FourNodes_2_text" presStyleLbl="node1" presStyleIdx="3" presStyleCnt="4">
        <dgm:presLayoutVars>
          <dgm:bulletEnabled val="1"/>
        </dgm:presLayoutVars>
      </dgm:prSet>
      <dgm:spPr/>
    </dgm:pt>
    <dgm:pt modelId="{FE875F4F-9343-9E4A-AC9B-FEB076350528}" type="pres">
      <dgm:prSet presAssocID="{E25EF093-7052-4EE2-BB21-3A10F5FF3761}" presName="FourNodes_3_text" presStyleLbl="node1" presStyleIdx="3" presStyleCnt="4">
        <dgm:presLayoutVars>
          <dgm:bulletEnabled val="1"/>
        </dgm:presLayoutVars>
      </dgm:prSet>
      <dgm:spPr/>
    </dgm:pt>
    <dgm:pt modelId="{F3D3B71C-EDA3-B54A-86E9-04372FBF54CF}" type="pres">
      <dgm:prSet presAssocID="{E25EF093-7052-4EE2-BB21-3A10F5FF3761}" presName="FourNodes_4_text" presStyleLbl="node1" presStyleIdx="3" presStyleCnt="4">
        <dgm:presLayoutVars>
          <dgm:bulletEnabled val="1"/>
        </dgm:presLayoutVars>
      </dgm:prSet>
      <dgm:spPr/>
    </dgm:pt>
  </dgm:ptLst>
  <dgm:cxnLst>
    <dgm:cxn modelId="{139A6414-05A3-E048-BA34-98C5A2EEB9E9}" type="presOf" srcId="{1D8E2DE7-9D21-443E-BFFE-76305CC6DC5C}" destId="{A9BA9BB4-649C-2D4D-B0DA-B51D18F0E7F2}" srcOrd="0" destOrd="0" presId="urn:microsoft.com/office/officeart/2005/8/layout/vProcess5"/>
    <dgm:cxn modelId="{187F6C18-F0DD-454A-B89D-22E3CE7959F9}" srcId="{E25EF093-7052-4EE2-BB21-3A10F5FF3761}" destId="{1D8E2DE7-9D21-443E-BFFE-76305CC6DC5C}" srcOrd="3" destOrd="0" parTransId="{2E7A7811-365E-4B5B-90C8-0BE686988A94}" sibTransId="{18F9CC27-0CD8-489D-957F-95F651F94DBA}"/>
    <dgm:cxn modelId="{3F934D1C-AC9B-8C4C-BA02-0A4CB40AAB3D}" type="presOf" srcId="{3C86A680-7DDF-4F25-9938-5A5EB2BCB029}" destId="{5D00E419-A76E-0245-8AA1-BFE43979E025}" srcOrd="0" destOrd="0" presId="urn:microsoft.com/office/officeart/2005/8/layout/vProcess5"/>
    <dgm:cxn modelId="{6010CE2B-5C60-C04F-B048-F0262189B28C}" type="presOf" srcId="{57532B76-BF19-4BC6-981F-BD9411DA847C}" destId="{C002ED38-202F-7E4C-81FB-A9E72438E493}" srcOrd="0" destOrd="0" presId="urn:microsoft.com/office/officeart/2005/8/layout/vProcess5"/>
    <dgm:cxn modelId="{C803A336-07D5-1642-B441-7503F68272BC}" type="presOf" srcId="{9A9CB3CA-9477-4FC4-8199-9B973E584319}" destId="{960267A6-4C96-BB49-BE8A-199D22EF96B4}" srcOrd="0" destOrd="0" presId="urn:microsoft.com/office/officeart/2005/8/layout/vProcess5"/>
    <dgm:cxn modelId="{ADA56F51-A616-42E0-A5B6-17778DB69658}" srcId="{E25EF093-7052-4EE2-BB21-3A10F5FF3761}" destId="{871F1BFF-EE3F-4BB6-8D57-FAFD8ACD4702}" srcOrd="0" destOrd="0" parTransId="{CD304DF7-8F77-4301-ABDB-CC6ECE22025B}" sibTransId="{9A9CB3CA-9477-4FC4-8199-9B973E584319}"/>
    <dgm:cxn modelId="{251E7785-5F8B-491B-A2AA-BBC27BE91272}" srcId="{E25EF093-7052-4EE2-BB21-3A10F5FF3761}" destId="{3C86A680-7DDF-4F25-9938-5A5EB2BCB029}" srcOrd="2" destOrd="0" parTransId="{012E0104-1958-4CF8-9CEA-A19A72CB5071}" sibTransId="{9BB6FBFB-D85E-4D84-B39A-C33026CC5D4C}"/>
    <dgm:cxn modelId="{2647BAA5-D77B-124C-81DA-5747898F440E}" type="presOf" srcId="{9BB6FBFB-D85E-4D84-B39A-C33026CC5D4C}" destId="{06355C2C-85C7-B447-8B57-20015B4502AF}" srcOrd="0" destOrd="0" presId="urn:microsoft.com/office/officeart/2005/8/layout/vProcess5"/>
    <dgm:cxn modelId="{23B58EAD-E6FB-2A46-A85A-F7766539392E}" type="presOf" srcId="{871F1BFF-EE3F-4BB6-8D57-FAFD8ACD4702}" destId="{178102AF-459A-D649-BAA7-2156DD01CA55}" srcOrd="0" destOrd="0" presId="urn:microsoft.com/office/officeart/2005/8/layout/vProcess5"/>
    <dgm:cxn modelId="{916D91B1-FAEF-3141-B3A0-EDDA4465736D}" type="presOf" srcId="{3C86A680-7DDF-4F25-9938-5A5EB2BCB029}" destId="{FE875F4F-9343-9E4A-AC9B-FEB076350528}" srcOrd="1" destOrd="0" presId="urn:microsoft.com/office/officeart/2005/8/layout/vProcess5"/>
    <dgm:cxn modelId="{904E36BC-BD88-7148-AD1B-8ED818A98A04}" type="presOf" srcId="{E25EF093-7052-4EE2-BB21-3A10F5FF3761}" destId="{14D5558E-6182-DA44-BCE6-9F9E574CD9C6}" srcOrd="0" destOrd="0" presId="urn:microsoft.com/office/officeart/2005/8/layout/vProcess5"/>
    <dgm:cxn modelId="{CCD8B0C1-8E39-654D-AFFA-E690355B00CE}" type="presOf" srcId="{1D8E2DE7-9D21-443E-BFFE-76305CC6DC5C}" destId="{F3D3B71C-EDA3-B54A-86E9-04372FBF54CF}" srcOrd="1" destOrd="0" presId="urn:microsoft.com/office/officeart/2005/8/layout/vProcess5"/>
    <dgm:cxn modelId="{49BEC3D9-7D61-2644-AB38-C9DCCC1C8BBF}" type="presOf" srcId="{F81A807D-512D-4802-B5AE-01C85A438738}" destId="{04AE96EA-D666-0F46-98AF-9D3C1BE2963F}" srcOrd="0" destOrd="0" presId="urn:microsoft.com/office/officeart/2005/8/layout/vProcess5"/>
    <dgm:cxn modelId="{8CEAF9DE-1526-A941-B3B6-7BD194D4BFB5}" type="presOf" srcId="{871F1BFF-EE3F-4BB6-8D57-FAFD8ACD4702}" destId="{DCD73FE3-B941-DB4B-982F-7F883E39832F}" srcOrd="1" destOrd="0" presId="urn:microsoft.com/office/officeart/2005/8/layout/vProcess5"/>
    <dgm:cxn modelId="{A1EB2CEB-7590-40B4-8304-22A33E179BEE}" srcId="{E25EF093-7052-4EE2-BB21-3A10F5FF3761}" destId="{57532B76-BF19-4BC6-981F-BD9411DA847C}" srcOrd="1" destOrd="0" parTransId="{AD12030E-FF76-417A-AD16-FCB91F5610F0}" sibTransId="{F81A807D-512D-4802-B5AE-01C85A438738}"/>
    <dgm:cxn modelId="{8266C6F4-5483-7543-B831-90A247FFB3E1}" type="presOf" srcId="{57532B76-BF19-4BC6-981F-BD9411DA847C}" destId="{3B7A033A-3C70-6349-98F4-2FBDD45B743D}" srcOrd="1" destOrd="0" presId="urn:microsoft.com/office/officeart/2005/8/layout/vProcess5"/>
    <dgm:cxn modelId="{71F74B5E-F971-0E42-9FF4-8E33DE8AEE48}" type="presParOf" srcId="{14D5558E-6182-DA44-BCE6-9F9E574CD9C6}" destId="{A9CCE6B6-744E-0740-AC6E-28C5F9ECB51D}" srcOrd="0" destOrd="0" presId="urn:microsoft.com/office/officeart/2005/8/layout/vProcess5"/>
    <dgm:cxn modelId="{A5567453-B6F8-8C4F-BC12-9246E97F88B8}" type="presParOf" srcId="{14D5558E-6182-DA44-BCE6-9F9E574CD9C6}" destId="{178102AF-459A-D649-BAA7-2156DD01CA55}" srcOrd="1" destOrd="0" presId="urn:microsoft.com/office/officeart/2005/8/layout/vProcess5"/>
    <dgm:cxn modelId="{4F9B8632-04BB-D843-936E-06C3D61F2003}" type="presParOf" srcId="{14D5558E-6182-DA44-BCE6-9F9E574CD9C6}" destId="{C002ED38-202F-7E4C-81FB-A9E72438E493}" srcOrd="2" destOrd="0" presId="urn:microsoft.com/office/officeart/2005/8/layout/vProcess5"/>
    <dgm:cxn modelId="{9664CD9D-BA82-A74B-826C-238B48C3E354}" type="presParOf" srcId="{14D5558E-6182-DA44-BCE6-9F9E574CD9C6}" destId="{5D00E419-A76E-0245-8AA1-BFE43979E025}" srcOrd="3" destOrd="0" presId="urn:microsoft.com/office/officeart/2005/8/layout/vProcess5"/>
    <dgm:cxn modelId="{2EDACEF5-1AF0-FA44-9C3D-A6A27FDD9B04}" type="presParOf" srcId="{14D5558E-6182-DA44-BCE6-9F9E574CD9C6}" destId="{A9BA9BB4-649C-2D4D-B0DA-B51D18F0E7F2}" srcOrd="4" destOrd="0" presId="urn:microsoft.com/office/officeart/2005/8/layout/vProcess5"/>
    <dgm:cxn modelId="{E54A59CF-137B-5747-80A9-70329986983D}" type="presParOf" srcId="{14D5558E-6182-DA44-BCE6-9F9E574CD9C6}" destId="{960267A6-4C96-BB49-BE8A-199D22EF96B4}" srcOrd="5" destOrd="0" presId="urn:microsoft.com/office/officeart/2005/8/layout/vProcess5"/>
    <dgm:cxn modelId="{6C291B20-A234-4544-934D-236866A22E15}" type="presParOf" srcId="{14D5558E-6182-DA44-BCE6-9F9E574CD9C6}" destId="{04AE96EA-D666-0F46-98AF-9D3C1BE2963F}" srcOrd="6" destOrd="0" presId="urn:microsoft.com/office/officeart/2005/8/layout/vProcess5"/>
    <dgm:cxn modelId="{B839295C-550C-2244-B399-F78E29086727}" type="presParOf" srcId="{14D5558E-6182-DA44-BCE6-9F9E574CD9C6}" destId="{06355C2C-85C7-B447-8B57-20015B4502AF}" srcOrd="7" destOrd="0" presId="urn:microsoft.com/office/officeart/2005/8/layout/vProcess5"/>
    <dgm:cxn modelId="{E0BE3425-C811-B94F-A953-D7663AC297DF}" type="presParOf" srcId="{14D5558E-6182-DA44-BCE6-9F9E574CD9C6}" destId="{DCD73FE3-B941-DB4B-982F-7F883E39832F}" srcOrd="8" destOrd="0" presId="urn:microsoft.com/office/officeart/2005/8/layout/vProcess5"/>
    <dgm:cxn modelId="{C1A76A71-173D-174C-8D65-9DA17AD854C2}" type="presParOf" srcId="{14D5558E-6182-DA44-BCE6-9F9E574CD9C6}" destId="{3B7A033A-3C70-6349-98F4-2FBDD45B743D}" srcOrd="9" destOrd="0" presId="urn:microsoft.com/office/officeart/2005/8/layout/vProcess5"/>
    <dgm:cxn modelId="{FABBB869-5302-FF42-8795-A1BC13E1C46A}" type="presParOf" srcId="{14D5558E-6182-DA44-BCE6-9F9E574CD9C6}" destId="{FE875F4F-9343-9E4A-AC9B-FEB076350528}" srcOrd="10" destOrd="0" presId="urn:microsoft.com/office/officeart/2005/8/layout/vProcess5"/>
    <dgm:cxn modelId="{D9BE3B80-6E73-5E44-8D8B-A9EB8589A9AD}" type="presParOf" srcId="{14D5558E-6182-DA44-BCE6-9F9E574CD9C6}" destId="{F3D3B71C-EDA3-B54A-86E9-04372FBF54CF}"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B377C77-51BF-4DDB-ABD4-B56495ACA24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11D6F11-F3B8-4D87-8F10-A3C86DD5508B}">
      <dgm:prSet/>
      <dgm:spPr/>
      <dgm:t>
        <a:bodyPr/>
        <a:lstStyle/>
        <a:p>
          <a:pPr>
            <a:lnSpc>
              <a:spcPct val="100000"/>
            </a:lnSpc>
          </a:pPr>
          <a:r>
            <a:rPr lang="en-US"/>
            <a:t>Scripture</a:t>
          </a:r>
        </a:p>
      </dgm:t>
    </dgm:pt>
    <dgm:pt modelId="{6F35BD5F-BC2C-4470-8FE9-6E2AA81A8FA2}" type="parTrans" cxnId="{FC512F03-4C91-4B3B-8439-7F1B86C0C4CA}">
      <dgm:prSet/>
      <dgm:spPr/>
      <dgm:t>
        <a:bodyPr/>
        <a:lstStyle/>
        <a:p>
          <a:endParaRPr lang="en-US"/>
        </a:p>
      </dgm:t>
    </dgm:pt>
    <dgm:pt modelId="{B980CB96-C759-4429-811D-753491E0118D}" type="sibTrans" cxnId="{FC512F03-4C91-4B3B-8439-7F1B86C0C4CA}">
      <dgm:prSet/>
      <dgm:spPr/>
      <dgm:t>
        <a:bodyPr/>
        <a:lstStyle/>
        <a:p>
          <a:endParaRPr lang="en-US"/>
        </a:p>
      </dgm:t>
    </dgm:pt>
    <dgm:pt modelId="{6992912E-28E8-4FEE-81DD-0B833C959929}">
      <dgm:prSet/>
      <dgm:spPr/>
      <dgm:t>
        <a:bodyPr/>
        <a:lstStyle/>
        <a:p>
          <a:pPr>
            <a:lnSpc>
              <a:spcPct val="100000"/>
            </a:lnSpc>
          </a:pPr>
          <a:r>
            <a:rPr lang="en-US"/>
            <a:t>Tradition</a:t>
          </a:r>
        </a:p>
      </dgm:t>
    </dgm:pt>
    <dgm:pt modelId="{5E0F6B74-BD29-43DC-A416-950CC8646C56}" type="parTrans" cxnId="{4A062283-FF41-4F35-9570-6E0FB3D7955B}">
      <dgm:prSet/>
      <dgm:spPr/>
      <dgm:t>
        <a:bodyPr/>
        <a:lstStyle/>
        <a:p>
          <a:endParaRPr lang="en-US"/>
        </a:p>
      </dgm:t>
    </dgm:pt>
    <dgm:pt modelId="{0F8F6C37-291B-4D3F-ABC4-970FDDDC5A0D}" type="sibTrans" cxnId="{4A062283-FF41-4F35-9570-6E0FB3D7955B}">
      <dgm:prSet/>
      <dgm:spPr/>
      <dgm:t>
        <a:bodyPr/>
        <a:lstStyle/>
        <a:p>
          <a:endParaRPr lang="en-US"/>
        </a:p>
      </dgm:t>
    </dgm:pt>
    <dgm:pt modelId="{EE27B7A4-CA2A-4C95-9613-3C893161E49E}">
      <dgm:prSet/>
      <dgm:spPr/>
      <dgm:t>
        <a:bodyPr/>
        <a:lstStyle/>
        <a:p>
          <a:pPr>
            <a:lnSpc>
              <a:spcPct val="100000"/>
            </a:lnSpc>
          </a:pPr>
          <a:r>
            <a:rPr lang="en-US"/>
            <a:t>Reason</a:t>
          </a:r>
        </a:p>
      </dgm:t>
    </dgm:pt>
    <dgm:pt modelId="{05D7645B-FEA5-4E22-A2A4-86C8518D95E2}" type="parTrans" cxnId="{B4A43617-FD48-42BC-94F9-42F1AB9298F5}">
      <dgm:prSet/>
      <dgm:spPr/>
      <dgm:t>
        <a:bodyPr/>
        <a:lstStyle/>
        <a:p>
          <a:endParaRPr lang="en-US"/>
        </a:p>
      </dgm:t>
    </dgm:pt>
    <dgm:pt modelId="{D33EE8A4-DECD-4C21-9ABA-B4DA8CB00E1A}" type="sibTrans" cxnId="{B4A43617-FD48-42BC-94F9-42F1AB9298F5}">
      <dgm:prSet/>
      <dgm:spPr/>
      <dgm:t>
        <a:bodyPr/>
        <a:lstStyle/>
        <a:p>
          <a:endParaRPr lang="en-US"/>
        </a:p>
      </dgm:t>
    </dgm:pt>
    <dgm:pt modelId="{D47BA0FD-F700-45CD-98A5-8109AB3D2518}">
      <dgm:prSet/>
      <dgm:spPr/>
      <dgm:t>
        <a:bodyPr/>
        <a:lstStyle/>
        <a:p>
          <a:pPr>
            <a:lnSpc>
              <a:spcPct val="100000"/>
            </a:lnSpc>
          </a:pPr>
          <a:r>
            <a:rPr lang="en-US"/>
            <a:t>Experience</a:t>
          </a:r>
        </a:p>
      </dgm:t>
    </dgm:pt>
    <dgm:pt modelId="{33677095-57AB-43B2-B4D5-B668103E8187}" type="parTrans" cxnId="{F7F9FFF6-CF97-4D42-9AFD-972FD3FA2882}">
      <dgm:prSet/>
      <dgm:spPr/>
      <dgm:t>
        <a:bodyPr/>
        <a:lstStyle/>
        <a:p>
          <a:endParaRPr lang="en-US"/>
        </a:p>
      </dgm:t>
    </dgm:pt>
    <dgm:pt modelId="{967D9586-B120-49AF-A86A-543E9FE996A1}" type="sibTrans" cxnId="{F7F9FFF6-CF97-4D42-9AFD-972FD3FA2882}">
      <dgm:prSet/>
      <dgm:spPr/>
      <dgm:t>
        <a:bodyPr/>
        <a:lstStyle/>
        <a:p>
          <a:endParaRPr lang="en-US"/>
        </a:p>
      </dgm:t>
    </dgm:pt>
    <dgm:pt modelId="{24E74893-6F9B-4CC6-88B3-1BB45EE6E05E}" type="pres">
      <dgm:prSet presAssocID="{AB377C77-51BF-4DDB-ABD4-B56495ACA247}" presName="root" presStyleCnt="0">
        <dgm:presLayoutVars>
          <dgm:dir/>
          <dgm:resizeHandles val="exact"/>
        </dgm:presLayoutVars>
      </dgm:prSet>
      <dgm:spPr/>
    </dgm:pt>
    <dgm:pt modelId="{9CCA83A5-101A-4B3E-A8B0-FA8BBA95D7C3}" type="pres">
      <dgm:prSet presAssocID="{111D6F11-F3B8-4D87-8F10-A3C86DD5508B}" presName="compNode" presStyleCnt="0"/>
      <dgm:spPr/>
    </dgm:pt>
    <dgm:pt modelId="{CC78724B-6670-4F63-97B7-4E924EE29D35}" type="pres">
      <dgm:prSet presAssocID="{111D6F11-F3B8-4D87-8F10-A3C86DD5508B}" presName="bgRect" presStyleLbl="bgShp" presStyleIdx="0" presStyleCnt="4"/>
      <dgm:spPr/>
    </dgm:pt>
    <dgm:pt modelId="{196E1A07-DFDB-4D4C-A94B-580157498E96}" type="pres">
      <dgm:prSet presAssocID="{111D6F11-F3B8-4D87-8F10-A3C86DD5508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Book"/>
        </a:ext>
      </dgm:extLst>
    </dgm:pt>
    <dgm:pt modelId="{A9CCD795-1CA6-49A2-A399-7C98A50EDE9A}" type="pres">
      <dgm:prSet presAssocID="{111D6F11-F3B8-4D87-8F10-A3C86DD5508B}" presName="spaceRect" presStyleCnt="0"/>
      <dgm:spPr/>
    </dgm:pt>
    <dgm:pt modelId="{1FB69A13-658C-4C73-A718-3D52003D7420}" type="pres">
      <dgm:prSet presAssocID="{111D6F11-F3B8-4D87-8F10-A3C86DD5508B}" presName="parTx" presStyleLbl="revTx" presStyleIdx="0" presStyleCnt="4">
        <dgm:presLayoutVars>
          <dgm:chMax val="0"/>
          <dgm:chPref val="0"/>
        </dgm:presLayoutVars>
      </dgm:prSet>
      <dgm:spPr/>
    </dgm:pt>
    <dgm:pt modelId="{20154A7E-EB19-4700-AFF9-66398807785F}" type="pres">
      <dgm:prSet presAssocID="{B980CB96-C759-4429-811D-753491E0118D}" presName="sibTrans" presStyleCnt="0"/>
      <dgm:spPr/>
    </dgm:pt>
    <dgm:pt modelId="{AD6A7F9C-BCF1-4DE3-AF34-A0B4C5B4C454}" type="pres">
      <dgm:prSet presAssocID="{6992912E-28E8-4FEE-81DD-0B833C959929}" presName="compNode" presStyleCnt="0"/>
      <dgm:spPr/>
    </dgm:pt>
    <dgm:pt modelId="{379495B0-3F55-4F45-8ACA-1FFB21BD2E65}" type="pres">
      <dgm:prSet presAssocID="{6992912E-28E8-4FEE-81DD-0B833C959929}" presName="bgRect" presStyleLbl="bgShp" presStyleIdx="1" presStyleCnt="4"/>
      <dgm:spPr/>
    </dgm:pt>
    <dgm:pt modelId="{4F92CDEB-A92A-44C6-8752-EBD6EB1742E2}" type="pres">
      <dgm:prSet presAssocID="{6992912E-28E8-4FEE-81DD-0B833C95992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rown"/>
        </a:ext>
      </dgm:extLst>
    </dgm:pt>
    <dgm:pt modelId="{4F2AF0A3-C78F-46E8-93C1-F0BD46723D2F}" type="pres">
      <dgm:prSet presAssocID="{6992912E-28E8-4FEE-81DD-0B833C959929}" presName="spaceRect" presStyleCnt="0"/>
      <dgm:spPr/>
    </dgm:pt>
    <dgm:pt modelId="{6B7D3C24-B773-4A3C-91C4-FCB9F3F82322}" type="pres">
      <dgm:prSet presAssocID="{6992912E-28E8-4FEE-81DD-0B833C959929}" presName="parTx" presStyleLbl="revTx" presStyleIdx="1" presStyleCnt="4">
        <dgm:presLayoutVars>
          <dgm:chMax val="0"/>
          <dgm:chPref val="0"/>
        </dgm:presLayoutVars>
      </dgm:prSet>
      <dgm:spPr/>
    </dgm:pt>
    <dgm:pt modelId="{D7A8C40B-DC24-4768-AC0F-A724511C8CC5}" type="pres">
      <dgm:prSet presAssocID="{0F8F6C37-291B-4D3F-ABC4-970FDDDC5A0D}" presName="sibTrans" presStyleCnt="0"/>
      <dgm:spPr/>
    </dgm:pt>
    <dgm:pt modelId="{9BF1B860-4601-4C9C-B355-A68FE2368FA9}" type="pres">
      <dgm:prSet presAssocID="{EE27B7A4-CA2A-4C95-9613-3C893161E49E}" presName="compNode" presStyleCnt="0"/>
      <dgm:spPr/>
    </dgm:pt>
    <dgm:pt modelId="{666E2ED1-8F12-4AFA-8271-39A2D27BCA73}" type="pres">
      <dgm:prSet presAssocID="{EE27B7A4-CA2A-4C95-9613-3C893161E49E}" presName="bgRect" presStyleLbl="bgShp" presStyleIdx="2" presStyleCnt="4"/>
      <dgm:spPr/>
    </dgm:pt>
    <dgm:pt modelId="{EDCB4D9C-2D4F-460C-AFBF-6F2590965E1E}" type="pres">
      <dgm:prSet presAssocID="{EE27B7A4-CA2A-4C95-9613-3C893161E49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estion mark"/>
        </a:ext>
      </dgm:extLst>
    </dgm:pt>
    <dgm:pt modelId="{2FF37125-D58C-40FF-A466-9617C2FEDD32}" type="pres">
      <dgm:prSet presAssocID="{EE27B7A4-CA2A-4C95-9613-3C893161E49E}" presName="spaceRect" presStyleCnt="0"/>
      <dgm:spPr/>
    </dgm:pt>
    <dgm:pt modelId="{A90BB656-EC29-446E-B87D-EAA12BC3255E}" type="pres">
      <dgm:prSet presAssocID="{EE27B7A4-CA2A-4C95-9613-3C893161E49E}" presName="parTx" presStyleLbl="revTx" presStyleIdx="2" presStyleCnt="4">
        <dgm:presLayoutVars>
          <dgm:chMax val="0"/>
          <dgm:chPref val="0"/>
        </dgm:presLayoutVars>
      </dgm:prSet>
      <dgm:spPr/>
    </dgm:pt>
    <dgm:pt modelId="{C482D3B6-E699-43C7-9179-64B900ACC89A}" type="pres">
      <dgm:prSet presAssocID="{D33EE8A4-DECD-4C21-9ABA-B4DA8CB00E1A}" presName="sibTrans" presStyleCnt="0"/>
      <dgm:spPr/>
    </dgm:pt>
    <dgm:pt modelId="{33A73108-4C35-4509-A9CC-5890767C3AE1}" type="pres">
      <dgm:prSet presAssocID="{D47BA0FD-F700-45CD-98A5-8109AB3D2518}" presName="compNode" presStyleCnt="0"/>
      <dgm:spPr/>
    </dgm:pt>
    <dgm:pt modelId="{1F36A3B9-3807-4A3D-AB35-3F150DA204F9}" type="pres">
      <dgm:prSet presAssocID="{D47BA0FD-F700-45CD-98A5-8109AB3D2518}" presName="bgRect" presStyleLbl="bgShp" presStyleIdx="3" presStyleCnt="4"/>
      <dgm:spPr/>
    </dgm:pt>
    <dgm:pt modelId="{95A00180-9259-477F-A12A-C62091903023}" type="pres">
      <dgm:prSet presAssocID="{D47BA0FD-F700-45CD-98A5-8109AB3D251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d with Gears"/>
        </a:ext>
      </dgm:extLst>
    </dgm:pt>
    <dgm:pt modelId="{E781A7DC-BFC7-49E4-B908-39D7B18AB6EC}" type="pres">
      <dgm:prSet presAssocID="{D47BA0FD-F700-45CD-98A5-8109AB3D2518}" presName="spaceRect" presStyleCnt="0"/>
      <dgm:spPr/>
    </dgm:pt>
    <dgm:pt modelId="{5AB88DA7-8960-4BE1-931C-A5253DDB0B8C}" type="pres">
      <dgm:prSet presAssocID="{D47BA0FD-F700-45CD-98A5-8109AB3D2518}" presName="parTx" presStyleLbl="revTx" presStyleIdx="3" presStyleCnt="4">
        <dgm:presLayoutVars>
          <dgm:chMax val="0"/>
          <dgm:chPref val="0"/>
        </dgm:presLayoutVars>
      </dgm:prSet>
      <dgm:spPr/>
    </dgm:pt>
  </dgm:ptLst>
  <dgm:cxnLst>
    <dgm:cxn modelId="{FC512F03-4C91-4B3B-8439-7F1B86C0C4CA}" srcId="{AB377C77-51BF-4DDB-ABD4-B56495ACA247}" destId="{111D6F11-F3B8-4D87-8F10-A3C86DD5508B}" srcOrd="0" destOrd="0" parTransId="{6F35BD5F-BC2C-4470-8FE9-6E2AA81A8FA2}" sibTransId="{B980CB96-C759-4429-811D-753491E0118D}"/>
    <dgm:cxn modelId="{B4A43617-FD48-42BC-94F9-42F1AB9298F5}" srcId="{AB377C77-51BF-4DDB-ABD4-B56495ACA247}" destId="{EE27B7A4-CA2A-4C95-9613-3C893161E49E}" srcOrd="2" destOrd="0" parTransId="{05D7645B-FEA5-4E22-A2A4-86C8518D95E2}" sibTransId="{D33EE8A4-DECD-4C21-9ABA-B4DA8CB00E1A}"/>
    <dgm:cxn modelId="{EDD06732-FA51-448B-B0E5-C22AE1324748}" type="presOf" srcId="{6992912E-28E8-4FEE-81DD-0B833C959929}" destId="{6B7D3C24-B773-4A3C-91C4-FCB9F3F82322}" srcOrd="0" destOrd="0" presId="urn:microsoft.com/office/officeart/2018/2/layout/IconVerticalSolidList"/>
    <dgm:cxn modelId="{D3FDAA4A-2699-46C1-A12C-E4811DC01B2B}" type="presOf" srcId="{111D6F11-F3B8-4D87-8F10-A3C86DD5508B}" destId="{1FB69A13-658C-4C73-A718-3D52003D7420}" srcOrd="0" destOrd="0" presId="urn:microsoft.com/office/officeart/2018/2/layout/IconVerticalSolidList"/>
    <dgm:cxn modelId="{98F3794D-402D-4063-B861-92C79357BEA1}" type="presOf" srcId="{AB377C77-51BF-4DDB-ABD4-B56495ACA247}" destId="{24E74893-6F9B-4CC6-88B3-1BB45EE6E05E}" srcOrd="0" destOrd="0" presId="urn:microsoft.com/office/officeart/2018/2/layout/IconVerticalSolidList"/>
    <dgm:cxn modelId="{4A062283-FF41-4F35-9570-6E0FB3D7955B}" srcId="{AB377C77-51BF-4DDB-ABD4-B56495ACA247}" destId="{6992912E-28E8-4FEE-81DD-0B833C959929}" srcOrd="1" destOrd="0" parTransId="{5E0F6B74-BD29-43DC-A416-950CC8646C56}" sibTransId="{0F8F6C37-291B-4D3F-ABC4-970FDDDC5A0D}"/>
    <dgm:cxn modelId="{3764E6BE-12ED-4B9C-A655-426B94629C9D}" type="presOf" srcId="{D47BA0FD-F700-45CD-98A5-8109AB3D2518}" destId="{5AB88DA7-8960-4BE1-931C-A5253DDB0B8C}" srcOrd="0" destOrd="0" presId="urn:microsoft.com/office/officeart/2018/2/layout/IconVerticalSolidList"/>
    <dgm:cxn modelId="{F95A5FE2-4F28-4442-99F4-0B48BA9693D4}" type="presOf" srcId="{EE27B7A4-CA2A-4C95-9613-3C893161E49E}" destId="{A90BB656-EC29-446E-B87D-EAA12BC3255E}" srcOrd="0" destOrd="0" presId="urn:microsoft.com/office/officeart/2018/2/layout/IconVerticalSolidList"/>
    <dgm:cxn modelId="{F7F9FFF6-CF97-4D42-9AFD-972FD3FA2882}" srcId="{AB377C77-51BF-4DDB-ABD4-B56495ACA247}" destId="{D47BA0FD-F700-45CD-98A5-8109AB3D2518}" srcOrd="3" destOrd="0" parTransId="{33677095-57AB-43B2-B4D5-B668103E8187}" sibTransId="{967D9586-B120-49AF-A86A-543E9FE996A1}"/>
    <dgm:cxn modelId="{A2160555-0061-41BE-A876-259E840E33A7}" type="presParOf" srcId="{24E74893-6F9B-4CC6-88B3-1BB45EE6E05E}" destId="{9CCA83A5-101A-4B3E-A8B0-FA8BBA95D7C3}" srcOrd="0" destOrd="0" presId="urn:microsoft.com/office/officeart/2018/2/layout/IconVerticalSolidList"/>
    <dgm:cxn modelId="{838348F3-5C8A-449E-972A-A901191A9FEC}" type="presParOf" srcId="{9CCA83A5-101A-4B3E-A8B0-FA8BBA95D7C3}" destId="{CC78724B-6670-4F63-97B7-4E924EE29D35}" srcOrd="0" destOrd="0" presId="urn:microsoft.com/office/officeart/2018/2/layout/IconVerticalSolidList"/>
    <dgm:cxn modelId="{D1CEA2F5-4F29-40F8-A345-8D5D79DC0951}" type="presParOf" srcId="{9CCA83A5-101A-4B3E-A8B0-FA8BBA95D7C3}" destId="{196E1A07-DFDB-4D4C-A94B-580157498E96}" srcOrd="1" destOrd="0" presId="urn:microsoft.com/office/officeart/2018/2/layout/IconVerticalSolidList"/>
    <dgm:cxn modelId="{B635B617-8EEE-494C-A77C-C1D956A01F8E}" type="presParOf" srcId="{9CCA83A5-101A-4B3E-A8B0-FA8BBA95D7C3}" destId="{A9CCD795-1CA6-49A2-A399-7C98A50EDE9A}" srcOrd="2" destOrd="0" presId="urn:microsoft.com/office/officeart/2018/2/layout/IconVerticalSolidList"/>
    <dgm:cxn modelId="{62328A58-ACE8-4B78-809D-C3DCDD1C5AB9}" type="presParOf" srcId="{9CCA83A5-101A-4B3E-A8B0-FA8BBA95D7C3}" destId="{1FB69A13-658C-4C73-A718-3D52003D7420}" srcOrd="3" destOrd="0" presId="urn:microsoft.com/office/officeart/2018/2/layout/IconVerticalSolidList"/>
    <dgm:cxn modelId="{3E76B21E-5A72-454A-938B-14788886810C}" type="presParOf" srcId="{24E74893-6F9B-4CC6-88B3-1BB45EE6E05E}" destId="{20154A7E-EB19-4700-AFF9-66398807785F}" srcOrd="1" destOrd="0" presId="urn:microsoft.com/office/officeart/2018/2/layout/IconVerticalSolidList"/>
    <dgm:cxn modelId="{A35FDF63-341D-4DE8-976E-238ED652BDB4}" type="presParOf" srcId="{24E74893-6F9B-4CC6-88B3-1BB45EE6E05E}" destId="{AD6A7F9C-BCF1-4DE3-AF34-A0B4C5B4C454}" srcOrd="2" destOrd="0" presId="urn:microsoft.com/office/officeart/2018/2/layout/IconVerticalSolidList"/>
    <dgm:cxn modelId="{998025BA-2309-461E-977E-493810D46D79}" type="presParOf" srcId="{AD6A7F9C-BCF1-4DE3-AF34-A0B4C5B4C454}" destId="{379495B0-3F55-4F45-8ACA-1FFB21BD2E65}" srcOrd="0" destOrd="0" presId="urn:microsoft.com/office/officeart/2018/2/layout/IconVerticalSolidList"/>
    <dgm:cxn modelId="{6C254AC7-CB36-4084-A1BB-AA1D17278081}" type="presParOf" srcId="{AD6A7F9C-BCF1-4DE3-AF34-A0B4C5B4C454}" destId="{4F92CDEB-A92A-44C6-8752-EBD6EB1742E2}" srcOrd="1" destOrd="0" presId="urn:microsoft.com/office/officeart/2018/2/layout/IconVerticalSolidList"/>
    <dgm:cxn modelId="{E8EDA7CA-7CC9-4A02-8717-EB950ED23E36}" type="presParOf" srcId="{AD6A7F9C-BCF1-4DE3-AF34-A0B4C5B4C454}" destId="{4F2AF0A3-C78F-46E8-93C1-F0BD46723D2F}" srcOrd="2" destOrd="0" presId="urn:microsoft.com/office/officeart/2018/2/layout/IconVerticalSolidList"/>
    <dgm:cxn modelId="{D5EF888E-2E9D-423E-8564-1AFE5071CB18}" type="presParOf" srcId="{AD6A7F9C-BCF1-4DE3-AF34-A0B4C5B4C454}" destId="{6B7D3C24-B773-4A3C-91C4-FCB9F3F82322}" srcOrd="3" destOrd="0" presId="urn:microsoft.com/office/officeart/2018/2/layout/IconVerticalSolidList"/>
    <dgm:cxn modelId="{2E762053-E2D2-45E1-95E8-EDB6A2EE3BBA}" type="presParOf" srcId="{24E74893-6F9B-4CC6-88B3-1BB45EE6E05E}" destId="{D7A8C40B-DC24-4768-AC0F-A724511C8CC5}" srcOrd="3" destOrd="0" presId="urn:microsoft.com/office/officeart/2018/2/layout/IconVerticalSolidList"/>
    <dgm:cxn modelId="{20A99E22-3198-4667-90E5-426F9F46CFB3}" type="presParOf" srcId="{24E74893-6F9B-4CC6-88B3-1BB45EE6E05E}" destId="{9BF1B860-4601-4C9C-B355-A68FE2368FA9}" srcOrd="4" destOrd="0" presId="urn:microsoft.com/office/officeart/2018/2/layout/IconVerticalSolidList"/>
    <dgm:cxn modelId="{18999AB2-66D5-4B73-9465-D4081A7C5C01}" type="presParOf" srcId="{9BF1B860-4601-4C9C-B355-A68FE2368FA9}" destId="{666E2ED1-8F12-4AFA-8271-39A2D27BCA73}" srcOrd="0" destOrd="0" presId="urn:microsoft.com/office/officeart/2018/2/layout/IconVerticalSolidList"/>
    <dgm:cxn modelId="{7AF47037-3683-43D3-A0B1-335118D2775E}" type="presParOf" srcId="{9BF1B860-4601-4C9C-B355-A68FE2368FA9}" destId="{EDCB4D9C-2D4F-460C-AFBF-6F2590965E1E}" srcOrd="1" destOrd="0" presId="urn:microsoft.com/office/officeart/2018/2/layout/IconVerticalSolidList"/>
    <dgm:cxn modelId="{7771D97B-99C4-48D2-962A-F0860C7D2C77}" type="presParOf" srcId="{9BF1B860-4601-4C9C-B355-A68FE2368FA9}" destId="{2FF37125-D58C-40FF-A466-9617C2FEDD32}" srcOrd="2" destOrd="0" presId="urn:microsoft.com/office/officeart/2018/2/layout/IconVerticalSolidList"/>
    <dgm:cxn modelId="{D05F7286-AB66-41ED-A3BD-2ED1832BEF09}" type="presParOf" srcId="{9BF1B860-4601-4C9C-B355-A68FE2368FA9}" destId="{A90BB656-EC29-446E-B87D-EAA12BC3255E}" srcOrd="3" destOrd="0" presId="urn:microsoft.com/office/officeart/2018/2/layout/IconVerticalSolidList"/>
    <dgm:cxn modelId="{92A895E8-DA9A-4924-9F63-1AB5A795AC25}" type="presParOf" srcId="{24E74893-6F9B-4CC6-88B3-1BB45EE6E05E}" destId="{C482D3B6-E699-43C7-9179-64B900ACC89A}" srcOrd="5" destOrd="0" presId="urn:microsoft.com/office/officeart/2018/2/layout/IconVerticalSolidList"/>
    <dgm:cxn modelId="{E23BFADB-B851-4F98-B04B-28E1B401D555}" type="presParOf" srcId="{24E74893-6F9B-4CC6-88B3-1BB45EE6E05E}" destId="{33A73108-4C35-4509-A9CC-5890767C3AE1}" srcOrd="6" destOrd="0" presId="urn:microsoft.com/office/officeart/2018/2/layout/IconVerticalSolidList"/>
    <dgm:cxn modelId="{ACE06DB1-7749-4B7B-ADCB-BDE396D62FB3}" type="presParOf" srcId="{33A73108-4C35-4509-A9CC-5890767C3AE1}" destId="{1F36A3B9-3807-4A3D-AB35-3F150DA204F9}" srcOrd="0" destOrd="0" presId="urn:microsoft.com/office/officeart/2018/2/layout/IconVerticalSolidList"/>
    <dgm:cxn modelId="{8624F731-1944-4151-9E51-C5C4F3BEA21D}" type="presParOf" srcId="{33A73108-4C35-4509-A9CC-5890767C3AE1}" destId="{95A00180-9259-477F-A12A-C62091903023}" srcOrd="1" destOrd="0" presId="urn:microsoft.com/office/officeart/2018/2/layout/IconVerticalSolidList"/>
    <dgm:cxn modelId="{5E9C2585-7BAD-49F6-9C27-0CC39A539741}" type="presParOf" srcId="{33A73108-4C35-4509-A9CC-5890767C3AE1}" destId="{E781A7DC-BFC7-49E4-B908-39D7B18AB6EC}" srcOrd="2" destOrd="0" presId="urn:microsoft.com/office/officeart/2018/2/layout/IconVerticalSolidList"/>
    <dgm:cxn modelId="{5EE1971E-1DCF-4613-B5AE-4A16E64EDB3A}" type="presParOf" srcId="{33A73108-4C35-4509-A9CC-5890767C3AE1}" destId="{5AB88DA7-8960-4BE1-931C-A5253DDB0B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B377C77-51BF-4DDB-ABD4-B56495ACA24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11D6F11-F3B8-4D87-8F10-A3C86DD5508B}">
      <dgm:prSet/>
      <dgm:spPr/>
      <dgm:t>
        <a:bodyPr/>
        <a:lstStyle/>
        <a:p>
          <a:pPr>
            <a:lnSpc>
              <a:spcPct val="100000"/>
            </a:lnSpc>
          </a:pPr>
          <a:r>
            <a:rPr lang="en-US"/>
            <a:t>Scripture</a:t>
          </a:r>
        </a:p>
      </dgm:t>
    </dgm:pt>
    <dgm:pt modelId="{6F35BD5F-BC2C-4470-8FE9-6E2AA81A8FA2}" type="parTrans" cxnId="{FC512F03-4C91-4B3B-8439-7F1B86C0C4CA}">
      <dgm:prSet/>
      <dgm:spPr/>
      <dgm:t>
        <a:bodyPr/>
        <a:lstStyle/>
        <a:p>
          <a:endParaRPr lang="en-US"/>
        </a:p>
      </dgm:t>
    </dgm:pt>
    <dgm:pt modelId="{B980CB96-C759-4429-811D-753491E0118D}" type="sibTrans" cxnId="{FC512F03-4C91-4B3B-8439-7F1B86C0C4CA}">
      <dgm:prSet/>
      <dgm:spPr/>
      <dgm:t>
        <a:bodyPr/>
        <a:lstStyle/>
        <a:p>
          <a:endParaRPr lang="en-US"/>
        </a:p>
      </dgm:t>
    </dgm:pt>
    <dgm:pt modelId="{6992912E-28E8-4FEE-81DD-0B833C959929}">
      <dgm:prSet/>
      <dgm:spPr/>
      <dgm:t>
        <a:bodyPr/>
        <a:lstStyle/>
        <a:p>
          <a:pPr>
            <a:lnSpc>
              <a:spcPct val="100000"/>
            </a:lnSpc>
          </a:pPr>
          <a:r>
            <a:rPr lang="en-US"/>
            <a:t>Tradition</a:t>
          </a:r>
        </a:p>
      </dgm:t>
    </dgm:pt>
    <dgm:pt modelId="{5E0F6B74-BD29-43DC-A416-950CC8646C56}" type="parTrans" cxnId="{4A062283-FF41-4F35-9570-6E0FB3D7955B}">
      <dgm:prSet/>
      <dgm:spPr/>
      <dgm:t>
        <a:bodyPr/>
        <a:lstStyle/>
        <a:p>
          <a:endParaRPr lang="en-US"/>
        </a:p>
      </dgm:t>
    </dgm:pt>
    <dgm:pt modelId="{0F8F6C37-291B-4D3F-ABC4-970FDDDC5A0D}" type="sibTrans" cxnId="{4A062283-FF41-4F35-9570-6E0FB3D7955B}">
      <dgm:prSet/>
      <dgm:spPr/>
      <dgm:t>
        <a:bodyPr/>
        <a:lstStyle/>
        <a:p>
          <a:endParaRPr lang="en-US"/>
        </a:p>
      </dgm:t>
    </dgm:pt>
    <dgm:pt modelId="{EE27B7A4-CA2A-4C95-9613-3C893161E49E}">
      <dgm:prSet/>
      <dgm:spPr/>
      <dgm:t>
        <a:bodyPr/>
        <a:lstStyle/>
        <a:p>
          <a:pPr>
            <a:lnSpc>
              <a:spcPct val="100000"/>
            </a:lnSpc>
          </a:pPr>
          <a:r>
            <a:rPr lang="en-US"/>
            <a:t>Reason</a:t>
          </a:r>
        </a:p>
      </dgm:t>
    </dgm:pt>
    <dgm:pt modelId="{05D7645B-FEA5-4E22-A2A4-86C8518D95E2}" type="parTrans" cxnId="{B4A43617-FD48-42BC-94F9-42F1AB9298F5}">
      <dgm:prSet/>
      <dgm:spPr/>
      <dgm:t>
        <a:bodyPr/>
        <a:lstStyle/>
        <a:p>
          <a:endParaRPr lang="en-US"/>
        </a:p>
      </dgm:t>
    </dgm:pt>
    <dgm:pt modelId="{D33EE8A4-DECD-4C21-9ABA-B4DA8CB00E1A}" type="sibTrans" cxnId="{B4A43617-FD48-42BC-94F9-42F1AB9298F5}">
      <dgm:prSet/>
      <dgm:spPr/>
      <dgm:t>
        <a:bodyPr/>
        <a:lstStyle/>
        <a:p>
          <a:endParaRPr lang="en-US"/>
        </a:p>
      </dgm:t>
    </dgm:pt>
    <dgm:pt modelId="{D47BA0FD-F700-45CD-98A5-8109AB3D2518}">
      <dgm:prSet/>
      <dgm:spPr/>
      <dgm:t>
        <a:bodyPr/>
        <a:lstStyle/>
        <a:p>
          <a:pPr>
            <a:lnSpc>
              <a:spcPct val="100000"/>
            </a:lnSpc>
          </a:pPr>
          <a:r>
            <a:rPr lang="en-US"/>
            <a:t>Experience</a:t>
          </a:r>
        </a:p>
      </dgm:t>
    </dgm:pt>
    <dgm:pt modelId="{33677095-57AB-43B2-B4D5-B668103E8187}" type="parTrans" cxnId="{F7F9FFF6-CF97-4D42-9AFD-972FD3FA2882}">
      <dgm:prSet/>
      <dgm:spPr/>
      <dgm:t>
        <a:bodyPr/>
        <a:lstStyle/>
        <a:p>
          <a:endParaRPr lang="en-US"/>
        </a:p>
      </dgm:t>
    </dgm:pt>
    <dgm:pt modelId="{967D9586-B120-49AF-A86A-543E9FE996A1}" type="sibTrans" cxnId="{F7F9FFF6-CF97-4D42-9AFD-972FD3FA2882}">
      <dgm:prSet/>
      <dgm:spPr/>
      <dgm:t>
        <a:bodyPr/>
        <a:lstStyle/>
        <a:p>
          <a:endParaRPr lang="en-US"/>
        </a:p>
      </dgm:t>
    </dgm:pt>
    <dgm:pt modelId="{24E74893-6F9B-4CC6-88B3-1BB45EE6E05E}" type="pres">
      <dgm:prSet presAssocID="{AB377C77-51BF-4DDB-ABD4-B56495ACA247}" presName="root" presStyleCnt="0">
        <dgm:presLayoutVars>
          <dgm:dir/>
          <dgm:resizeHandles val="exact"/>
        </dgm:presLayoutVars>
      </dgm:prSet>
      <dgm:spPr/>
    </dgm:pt>
    <dgm:pt modelId="{9CCA83A5-101A-4B3E-A8B0-FA8BBA95D7C3}" type="pres">
      <dgm:prSet presAssocID="{111D6F11-F3B8-4D87-8F10-A3C86DD5508B}" presName="compNode" presStyleCnt="0"/>
      <dgm:spPr/>
    </dgm:pt>
    <dgm:pt modelId="{CC78724B-6670-4F63-97B7-4E924EE29D35}" type="pres">
      <dgm:prSet presAssocID="{111D6F11-F3B8-4D87-8F10-A3C86DD5508B}" presName="bgRect" presStyleLbl="bgShp" presStyleIdx="0" presStyleCnt="4"/>
      <dgm:spPr/>
    </dgm:pt>
    <dgm:pt modelId="{196E1A07-DFDB-4D4C-A94B-580157498E96}" type="pres">
      <dgm:prSet presAssocID="{111D6F11-F3B8-4D87-8F10-A3C86DD5508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Book"/>
        </a:ext>
      </dgm:extLst>
    </dgm:pt>
    <dgm:pt modelId="{A9CCD795-1CA6-49A2-A399-7C98A50EDE9A}" type="pres">
      <dgm:prSet presAssocID="{111D6F11-F3B8-4D87-8F10-A3C86DD5508B}" presName="spaceRect" presStyleCnt="0"/>
      <dgm:spPr/>
    </dgm:pt>
    <dgm:pt modelId="{1FB69A13-658C-4C73-A718-3D52003D7420}" type="pres">
      <dgm:prSet presAssocID="{111D6F11-F3B8-4D87-8F10-A3C86DD5508B}" presName="parTx" presStyleLbl="revTx" presStyleIdx="0" presStyleCnt="4">
        <dgm:presLayoutVars>
          <dgm:chMax val="0"/>
          <dgm:chPref val="0"/>
        </dgm:presLayoutVars>
      </dgm:prSet>
      <dgm:spPr/>
    </dgm:pt>
    <dgm:pt modelId="{20154A7E-EB19-4700-AFF9-66398807785F}" type="pres">
      <dgm:prSet presAssocID="{B980CB96-C759-4429-811D-753491E0118D}" presName="sibTrans" presStyleCnt="0"/>
      <dgm:spPr/>
    </dgm:pt>
    <dgm:pt modelId="{AD6A7F9C-BCF1-4DE3-AF34-A0B4C5B4C454}" type="pres">
      <dgm:prSet presAssocID="{6992912E-28E8-4FEE-81DD-0B833C959929}" presName="compNode" presStyleCnt="0"/>
      <dgm:spPr/>
    </dgm:pt>
    <dgm:pt modelId="{379495B0-3F55-4F45-8ACA-1FFB21BD2E65}" type="pres">
      <dgm:prSet presAssocID="{6992912E-28E8-4FEE-81DD-0B833C959929}" presName="bgRect" presStyleLbl="bgShp" presStyleIdx="1" presStyleCnt="4"/>
      <dgm:spPr/>
    </dgm:pt>
    <dgm:pt modelId="{4F92CDEB-A92A-44C6-8752-EBD6EB1742E2}" type="pres">
      <dgm:prSet presAssocID="{6992912E-28E8-4FEE-81DD-0B833C95992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rown"/>
        </a:ext>
      </dgm:extLst>
    </dgm:pt>
    <dgm:pt modelId="{4F2AF0A3-C78F-46E8-93C1-F0BD46723D2F}" type="pres">
      <dgm:prSet presAssocID="{6992912E-28E8-4FEE-81DD-0B833C959929}" presName="spaceRect" presStyleCnt="0"/>
      <dgm:spPr/>
    </dgm:pt>
    <dgm:pt modelId="{6B7D3C24-B773-4A3C-91C4-FCB9F3F82322}" type="pres">
      <dgm:prSet presAssocID="{6992912E-28E8-4FEE-81DD-0B833C959929}" presName="parTx" presStyleLbl="revTx" presStyleIdx="1" presStyleCnt="4">
        <dgm:presLayoutVars>
          <dgm:chMax val="0"/>
          <dgm:chPref val="0"/>
        </dgm:presLayoutVars>
      </dgm:prSet>
      <dgm:spPr/>
    </dgm:pt>
    <dgm:pt modelId="{D7A8C40B-DC24-4768-AC0F-A724511C8CC5}" type="pres">
      <dgm:prSet presAssocID="{0F8F6C37-291B-4D3F-ABC4-970FDDDC5A0D}" presName="sibTrans" presStyleCnt="0"/>
      <dgm:spPr/>
    </dgm:pt>
    <dgm:pt modelId="{9BF1B860-4601-4C9C-B355-A68FE2368FA9}" type="pres">
      <dgm:prSet presAssocID="{EE27B7A4-CA2A-4C95-9613-3C893161E49E}" presName="compNode" presStyleCnt="0"/>
      <dgm:spPr/>
    </dgm:pt>
    <dgm:pt modelId="{666E2ED1-8F12-4AFA-8271-39A2D27BCA73}" type="pres">
      <dgm:prSet presAssocID="{EE27B7A4-CA2A-4C95-9613-3C893161E49E}" presName="bgRect" presStyleLbl="bgShp" presStyleIdx="2" presStyleCnt="4"/>
      <dgm:spPr/>
    </dgm:pt>
    <dgm:pt modelId="{EDCB4D9C-2D4F-460C-AFBF-6F2590965E1E}" type="pres">
      <dgm:prSet presAssocID="{EE27B7A4-CA2A-4C95-9613-3C893161E49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estion mark"/>
        </a:ext>
      </dgm:extLst>
    </dgm:pt>
    <dgm:pt modelId="{2FF37125-D58C-40FF-A466-9617C2FEDD32}" type="pres">
      <dgm:prSet presAssocID="{EE27B7A4-CA2A-4C95-9613-3C893161E49E}" presName="spaceRect" presStyleCnt="0"/>
      <dgm:spPr/>
    </dgm:pt>
    <dgm:pt modelId="{A90BB656-EC29-446E-B87D-EAA12BC3255E}" type="pres">
      <dgm:prSet presAssocID="{EE27B7A4-CA2A-4C95-9613-3C893161E49E}" presName="parTx" presStyleLbl="revTx" presStyleIdx="2" presStyleCnt="4">
        <dgm:presLayoutVars>
          <dgm:chMax val="0"/>
          <dgm:chPref val="0"/>
        </dgm:presLayoutVars>
      </dgm:prSet>
      <dgm:spPr/>
    </dgm:pt>
    <dgm:pt modelId="{C482D3B6-E699-43C7-9179-64B900ACC89A}" type="pres">
      <dgm:prSet presAssocID="{D33EE8A4-DECD-4C21-9ABA-B4DA8CB00E1A}" presName="sibTrans" presStyleCnt="0"/>
      <dgm:spPr/>
    </dgm:pt>
    <dgm:pt modelId="{33A73108-4C35-4509-A9CC-5890767C3AE1}" type="pres">
      <dgm:prSet presAssocID="{D47BA0FD-F700-45CD-98A5-8109AB3D2518}" presName="compNode" presStyleCnt="0"/>
      <dgm:spPr/>
    </dgm:pt>
    <dgm:pt modelId="{1F36A3B9-3807-4A3D-AB35-3F150DA204F9}" type="pres">
      <dgm:prSet presAssocID="{D47BA0FD-F700-45CD-98A5-8109AB3D2518}" presName="bgRect" presStyleLbl="bgShp" presStyleIdx="3" presStyleCnt="4"/>
      <dgm:spPr/>
    </dgm:pt>
    <dgm:pt modelId="{95A00180-9259-477F-A12A-C62091903023}" type="pres">
      <dgm:prSet presAssocID="{D47BA0FD-F700-45CD-98A5-8109AB3D251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d with Gears"/>
        </a:ext>
      </dgm:extLst>
    </dgm:pt>
    <dgm:pt modelId="{E781A7DC-BFC7-49E4-B908-39D7B18AB6EC}" type="pres">
      <dgm:prSet presAssocID="{D47BA0FD-F700-45CD-98A5-8109AB3D2518}" presName="spaceRect" presStyleCnt="0"/>
      <dgm:spPr/>
    </dgm:pt>
    <dgm:pt modelId="{5AB88DA7-8960-4BE1-931C-A5253DDB0B8C}" type="pres">
      <dgm:prSet presAssocID="{D47BA0FD-F700-45CD-98A5-8109AB3D2518}" presName="parTx" presStyleLbl="revTx" presStyleIdx="3" presStyleCnt="4">
        <dgm:presLayoutVars>
          <dgm:chMax val="0"/>
          <dgm:chPref val="0"/>
        </dgm:presLayoutVars>
      </dgm:prSet>
      <dgm:spPr/>
    </dgm:pt>
  </dgm:ptLst>
  <dgm:cxnLst>
    <dgm:cxn modelId="{FC512F03-4C91-4B3B-8439-7F1B86C0C4CA}" srcId="{AB377C77-51BF-4DDB-ABD4-B56495ACA247}" destId="{111D6F11-F3B8-4D87-8F10-A3C86DD5508B}" srcOrd="0" destOrd="0" parTransId="{6F35BD5F-BC2C-4470-8FE9-6E2AA81A8FA2}" sibTransId="{B980CB96-C759-4429-811D-753491E0118D}"/>
    <dgm:cxn modelId="{B4A43617-FD48-42BC-94F9-42F1AB9298F5}" srcId="{AB377C77-51BF-4DDB-ABD4-B56495ACA247}" destId="{EE27B7A4-CA2A-4C95-9613-3C893161E49E}" srcOrd="2" destOrd="0" parTransId="{05D7645B-FEA5-4E22-A2A4-86C8518D95E2}" sibTransId="{D33EE8A4-DECD-4C21-9ABA-B4DA8CB00E1A}"/>
    <dgm:cxn modelId="{EDD06732-FA51-448B-B0E5-C22AE1324748}" type="presOf" srcId="{6992912E-28E8-4FEE-81DD-0B833C959929}" destId="{6B7D3C24-B773-4A3C-91C4-FCB9F3F82322}" srcOrd="0" destOrd="0" presId="urn:microsoft.com/office/officeart/2018/2/layout/IconVerticalSolidList"/>
    <dgm:cxn modelId="{D3FDAA4A-2699-46C1-A12C-E4811DC01B2B}" type="presOf" srcId="{111D6F11-F3B8-4D87-8F10-A3C86DD5508B}" destId="{1FB69A13-658C-4C73-A718-3D52003D7420}" srcOrd="0" destOrd="0" presId="urn:microsoft.com/office/officeart/2018/2/layout/IconVerticalSolidList"/>
    <dgm:cxn modelId="{98F3794D-402D-4063-B861-92C79357BEA1}" type="presOf" srcId="{AB377C77-51BF-4DDB-ABD4-B56495ACA247}" destId="{24E74893-6F9B-4CC6-88B3-1BB45EE6E05E}" srcOrd="0" destOrd="0" presId="urn:microsoft.com/office/officeart/2018/2/layout/IconVerticalSolidList"/>
    <dgm:cxn modelId="{4A062283-FF41-4F35-9570-6E0FB3D7955B}" srcId="{AB377C77-51BF-4DDB-ABD4-B56495ACA247}" destId="{6992912E-28E8-4FEE-81DD-0B833C959929}" srcOrd="1" destOrd="0" parTransId="{5E0F6B74-BD29-43DC-A416-950CC8646C56}" sibTransId="{0F8F6C37-291B-4D3F-ABC4-970FDDDC5A0D}"/>
    <dgm:cxn modelId="{3764E6BE-12ED-4B9C-A655-426B94629C9D}" type="presOf" srcId="{D47BA0FD-F700-45CD-98A5-8109AB3D2518}" destId="{5AB88DA7-8960-4BE1-931C-A5253DDB0B8C}" srcOrd="0" destOrd="0" presId="urn:microsoft.com/office/officeart/2018/2/layout/IconVerticalSolidList"/>
    <dgm:cxn modelId="{F95A5FE2-4F28-4442-99F4-0B48BA9693D4}" type="presOf" srcId="{EE27B7A4-CA2A-4C95-9613-3C893161E49E}" destId="{A90BB656-EC29-446E-B87D-EAA12BC3255E}" srcOrd="0" destOrd="0" presId="urn:microsoft.com/office/officeart/2018/2/layout/IconVerticalSolidList"/>
    <dgm:cxn modelId="{F7F9FFF6-CF97-4D42-9AFD-972FD3FA2882}" srcId="{AB377C77-51BF-4DDB-ABD4-B56495ACA247}" destId="{D47BA0FD-F700-45CD-98A5-8109AB3D2518}" srcOrd="3" destOrd="0" parTransId="{33677095-57AB-43B2-B4D5-B668103E8187}" sibTransId="{967D9586-B120-49AF-A86A-543E9FE996A1}"/>
    <dgm:cxn modelId="{A2160555-0061-41BE-A876-259E840E33A7}" type="presParOf" srcId="{24E74893-6F9B-4CC6-88B3-1BB45EE6E05E}" destId="{9CCA83A5-101A-4B3E-A8B0-FA8BBA95D7C3}" srcOrd="0" destOrd="0" presId="urn:microsoft.com/office/officeart/2018/2/layout/IconVerticalSolidList"/>
    <dgm:cxn modelId="{838348F3-5C8A-449E-972A-A901191A9FEC}" type="presParOf" srcId="{9CCA83A5-101A-4B3E-A8B0-FA8BBA95D7C3}" destId="{CC78724B-6670-4F63-97B7-4E924EE29D35}" srcOrd="0" destOrd="0" presId="urn:microsoft.com/office/officeart/2018/2/layout/IconVerticalSolidList"/>
    <dgm:cxn modelId="{D1CEA2F5-4F29-40F8-A345-8D5D79DC0951}" type="presParOf" srcId="{9CCA83A5-101A-4B3E-A8B0-FA8BBA95D7C3}" destId="{196E1A07-DFDB-4D4C-A94B-580157498E96}" srcOrd="1" destOrd="0" presId="urn:microsoft.com/office/officeart/2018/2/layout/IconVerticalSolidList"/>
    <dgm:cxn modelId="{B635B617-8EEE-494C-A77C-C1D956A01F8E}" type="presParOf" srcId="{9CCA83A5-101A-4B3E-A8B0-FA8BBA95D7C3}" destId="{A9CCD795-1CA6-49A2-A399-7C98A50EDE9A}" srcOrd="2" destOrd="0" presId="urn:microsoft.com/office/officeart/2018/2/layout/IconVerticalSolidList"/>
    <dgm:cxn modelId="{62328A58-ACE8-4B78-809D-C3DCDD1C5AB9}" type="presParOf" srcId="{9CCA83A5-101A-4B3E-A8B0-FA8BBA95D7C3}" destId="{1FB69A13-658C-4C73-A718-3D52003D7420}" srcOrd="3" destOrd="0" presId="urn:microsoft.com/office/officeart/2018/2/layout/IconVerticalSolidList"/>
    <dgm:cxn modelId="{3E76B21E-5A72-454A-938B-14788886810C}" type="presParOf" srcId="{24E74893-6F9B-4CC6-88B3-1BB45EE6E05E}" destId="{20154A7E-EB19-4700-AFF9-66398807785F}" srcOrd="1" destOrd="0" presId="urn:microsoft.com/office/officeart/2018/2/layout/IconVerticalSolidList"/>
    <dgm:cxn modelId="{A35FDF63-341D-4DE8-976E-238ED652BDB4}" type="presParOf" srcId="{24E74893-6F9B-4CC6-88B3-1BB45EE6E05E}" destId="{AD6A7F9C-BCF1-4DE3-AF34-A0B4C5B4C454}" srcOrd="2" destOrd="0" presId="urn:microsoft.com/office/officeart/2018/2/layout/IconVerticalSolidList"/>
    <dgm:cxn modelId="{998025BA-2309-461E-977E-493810D46D79}" type="presParOf" srcId="{AD6A7F9C-BCF1-4DE3-AF34-A0B4C5B4C454}" destId="{379495B0-3F55-4F45-8ACA-1FFB21BD2E65}" srcOrd="0" destOrd="0" presId="urn:microsoft.com/office/officeart/2018/2/layout/IconVerticalSolidList"/>
    <dgm:cxn modelId="{6C254AC7-CB36-4084-A1BB-AA1D17278081}" type="presParOf" srcId="{AD6A7F9C-BCF1-4DE3-AF34-A0B4C5B4C454}" destId="{4F92CDEB-A92A-44C6-8752-EBD6EB1742E2}" srcOrd="1" destOrd="0" presId="urn:microsoft.com/office/officeart/2018/2/layout/IconVerticalSolidList"/>
    <dgm:cxn modelId="{E8EDA7CA-7CC9-4A02-8717-EB950ED23E36}" type="presParOf" srcId="{AD6A7F9C-BCF1-4DE3-AF34-A0B4C5B4C454}" destId="{4F2AF0A3-C78F-46E8-93C1-F0BD46723D2F}" srcOrd="2" destOrd="0" presId="urn:microsoft.com/office/officeart/2018/2/layout/IconVerticalSolidList"/>
    <dgm:cxn modelId="{D5EF888E-2E9D-423E-8564-1AFE5071CB18}" type="presParOf" srcId="{AD6A7F9C-BCF1-4DE3-AF34-A0B4C5B4C454}" destId="{6B7D3C24-B773-4A3C-91C4-FCB9F3F82322}" srcOrd="3" destOrd="0" presId="urn:microsoft.com/office/officeart/2018/2/layout/IconVerticalSolidList"/>
    <dgm:cxn modelId="{2E762053-E2D2-45E1-95E8-EDB6A2EE3BBA}" type="presParOf" srcId="{24E74893-6F9B-4CC6-88B3-1BB45EE6E05E}" destId="{D7A8C40B-DC24-4768-AC0F-A724511C8CC5}" srcOrd="3" destOrd="0" presId="urn:microsoft.com/office/officeart/2018/2/layout/IconVerticalSolidList"/>
    <dgm:cxn modelId="{20A99E22-3198-4667-90E5-426F9F46CFB3}" type="presParOf" srcId="{24E74893-6F9B-4CC6-88B3-1BB45EE6E05E}" destId="{9BF1B860-4601-4C9C-B355-A68FE2368FA9}" srcOrd="4" destOrd="0" presId="urn:microsoft.com/office/officeart/2018/2/layout/IconVerticalSolidList"/>
    <dgm:cxn modelId="{18999AB2-66D5-4B73-9465-D4081A7C5C01}" type="presParOf" srcId="{9BF1B860-4601-4C9C-B355-A68FE2368FA9}" destId="{666E2ED1-8F12-4AFA-8271-39A2D27BCA73}" srcOrd="0" destOrd="0" presId="urn:microsoft.com/office/officeart/2018/2/layout/IconVerticalSolidList"/>
    <dgm:cxn modelId="{7AF47037-3683-43D3-A0B1-335118D2775E}" type="presParOf" srcId="{9BF1B860-4601-4C9C-B355-A68FE2368FA9}" destId="{EDCB4D9C-2D4F-460C-AFBF-6F2590965E1E}" srcOrd="1" destOrd="0" presId="urn:microsoft.com/office/officeart/2018/2/layout/IconVerticalSolidList"/>
    <dgm:cxn modelId="{7771D97B-99C4-48D2-962A-F0860C7D2C77}" type="presParOf" srcId="{9BF1B860-4601-4C9C-B355-A68FE2368FA9}" destId="{2FF37125-D58C-40FF-A466-9617C2FEDD32}" srcOrd="2" destOrd="0" presId="urn:microsoft.com/office/officeart/2018/2/layout/IconVerticalSolidList"/>
    <dgm:cxn modelId="{D05F7286-AB66-41ED-A3BD-2ED1832BEF09}" type="presParOf" srcId="{9BF1B860-4601-4C9C-B355-A68FE2368FA9}" destId="{A90BB656-EC29-446E-B87D-EAA12BC3255E}" srcOrd="3" destOrd="0" presId="urn:microsoft.com/office/officeart/2018/2/layout/IconVerticalSolidList"/>
    <dgm:cxn modelId="{92A895E8-DA9A-4924-9F63-1AB5A795AC25}" type="presParOf" srcId="{24E74893-6F9B-4CC6-88B3-1BB45EE6E05E}" destId="{C482D3B6-E699-43C7-9179-64B900ACC89A}" srcOrd="5" destOrd="0" presId="urn:microsoft.com/office/officeart/2018/2/layout/IconVerticalSolidList"/>
    <dgm:cxn modelId="{E23BFADB-B851-4F98-B04B-28E1B401D555}" type="presParOf" srcId="{24E74893-6F9B-4CC6-88B3-1BB45EE6E05E}" destId="{33A73108-4C35-4509-A9CC-5890767C3AE1}" srcOrd="6" destOrd="0" presId="urn:microsoft.com/office/officeart/2018/2/layout/IconVerticalSolidList"/>
    <dgm:cxn modelId="{ACE06DB1-7749-4B7B-ADCB-BDE396D62FB3}" type="presParOf" srcId="{33A73108-4C35-4509-A9CC-5890767C3AE1}" destId="{1F36A3B9-3807-4A3D-AB35-3F150DA204F9}" srcOrd="0" destOrd="0" presId="urn:microsoft.com/office/officeart/2018/2/layout/IconVerticalSolidList"/>
    <dgm:cxn modelId="{8624F731-1944-4151-9E51-C5C4F3BEA21D}" type="presParOf" srcId="{33A73108-4C35-4509-A9CC-5890767C3AE1}" destId="{95A00180-9259-477F-A12A-C62091903023}" srcOrd="1" destOrd="0" presId="urn:microsoft.com/office/officeart/2018/2/layout/IconVerticalSolidList"/>
    <dgm:cxn modelId="{5E9C2585-7BAD-49F6-9C27-0CC39A539741}" type="presParOf" srcId="{33A73108-4C35-4509-A9CC-5890767C3AE1}" destId="{E781A7DC-BFC7-49E4-B908-39D7B18AB6EC}" srcOrd="2" destOrd="0" presId="urn:microsoft.com/office/officeart/2018/2/layout/IconVerticalSolidList"/>
    <dgm:cxn modelId="{5EE1971E-1DCF-4613-B5AE-4A16E64EDB3A}" type="presParOf" srcId="{33A73108-4C35-4509-A9CC-5890767C3AE1}" destId="{5AB88DA7-8960-4BE1-931C-A5253DDB0B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B377C77-51BF-4DDB-ABD4-B56495ACA24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11D6F11-F3B8-4D87-8F10-A3C86DD5508B}">
      <dgm:prSet/>
      <dgm:spPr/>
      <dgm:t>
        <a:bodyPr/>
        <a:lstStyle/>
        <a:p>
          <a:pPr>
            <a:lnSpc>
              <a:spcPct val="100000"/>
            </a:lnSpc>
          </a:pPr>
          <a:r>
            <a:rPr lang="en-US"/>
            <a:t>Scripture</a:t>
          </a:r>
        </a:p>
      </dgm:t>
    </dgm:pt>
    <dgm:pt modelId="{6F35BD5F-BC2C-4470-8FE9-6E2AA81A8FA2}" type="parTrans" cxnId="{FC512F03-4C91-4B3B-8439-7F1B86C0C4CA}">
      <dgm:prSet/>
      <dgm:spPr/>
      <dgm:t>
        <a:bodyPr/>
        <a:lstStyle/>
        <a:p>
          <a:endParaRPr lang="en-US"/>
        </a:p>
      </dgm:t>
    </dgm:pt>
    <dgm:pt modelId="{B980CB96-C759-4429-811D-753491E0118D}" type="sibTrans" cxnId="{FC512F03-4C91-4B3B-8439-7F1B86C0C4CA}">
      <dgm:prSet/>
      <dgm:spPr/>
      <dgm:t>
        <a:bodyPr/>
        <a:lstStyle/>
        <a:p>
          <a:endParaRPr lang="en-US"/>
        </a:p>
      </dgm:t>
    </dgm:pt>
    <dgm:pt modelId="{6992912E-28E8-4FEE-81DD-0B833C959929}">
      <dgm:prSet/>
      <dgm:spPr/>
      <dgm:t>
        <a:bodyPr/>
        <a:lstStyle/>
        <a:p>
          <a:pPr>
            <a:lnSpc>
              <a:spcPct val="100000"/>
            </a:lnSpc>
          </a:pPr>
          <a:r>
            <a:rPr lang="en-US"/>
            <a:t>Tradition</a:t>
          </a:r>
        </a:p>
      </dgm:t>
    </dgm:pt>
    <dgm:pt modelId="{5E0F6B74-BD29-43DC-A416-950CC8646C56}" type="parTrans" cxnId="{4A062283-FF41-4F35-9570-6E0FB3D7955B}">
      <dgm:prSet/>
      <dgm:spPr/>
      <dgm:t>
        <a:bodyPr/>
        <a:lstStyle/>
        <a:p>
          <a:endParaRPr lang="en-US"/>
        </a:p>
      </dgm:t>
    </dgm:pt>
    <dgm:pt modelId="{0F8F6C37-291B-4D3F-ABC4-970FDDDC5A0D}" type="sibTrans" cxnId="{4A062283-FF41-4F35-9570-6E0FB3D7955B}">
      <dgm:prSet/>
      <dgm:spPr/>
      <dgm:t>
        <a:bodyPr/>
        <a:lstStyle/>
        <a:p>
          <a:endParaRPr lang="en-US"/>
        </a:p>
      </dgm:t>
    </dgm:pt>
    <dgm:pt modelId="{EE27B7A4-CA2A-4C95-9613-3C893161E49E}">
      <dgm:prSet/>
      <dgm:spPr/>
      <dgm:t>
        <a:bodyPr/>
        <a:lstStyle/>
        <a:p>
          <a:pPr>
            <a:lnSpc>
              <a:spcPct val="100000"/>
            </a:lnSpc>
          </a:pPr>
          <a:r>
            <a:rPr lang="en-US"/>
            <a:t>Reason</a:t>
          </a:r>
        </a:p>
      </dgm:t>
    </dgm:pt>
    <dgm:pt modelId="{05D7645B-FEA5-4E22-A2A4-86C8518D95E2}" type="parTrans" cxnId="{B4A43617-FD48-42BC-94F9-42F1AB9298F5}">
      <dgm:prSet/>
      <dgm:spPr/>
      <dgm:t>
        <a:bodyPr/>
        <a:lstStyle/>
        <a:p>
          <a:endParaRPr lang="en-US"/>
        </a:p>
      </dgm:t>
    </dgm:pt>
    <dgm:pt modelId="{D33EE8A4-DECD-4C21-9ABA-B4DA8CB00E1A}" type="sibTrans" cxnId="{B4A43617-FD48-42BC-94F9-42F1AB9298F5}">
      <dgm:prSet/>
      <dgm:spPr/>
      <dgm:t>
        <a:bodyPr/>
        <a:lstStyle/>
        <a:p>
          <a:endParaRPr lang="en-US"/>
        </a:p>
      </dgm:t>
    </dgm:pt>
    <dgm:pt modelId="{D47BA0FD-F700-45CD-98A5-8109AB3D2518}">
      <dgm:prSet/>
      <dgm:spPr/>
      <dgm:t>
        <a:bodyPr/>
        <a:lstStyle/>
        <a:p>
          <a:pPr>
            <a:lnSpc>
              <a:spcPct val="100000"/>
            </a:lnSpc>
          </a:pPr>
          <a:r>
            <a:rPr lang="en-US"/>
            <a:t>Experience</a:t>
          </a:r>
        </a:p>
      </dgm:t>
    </dgm:pt>
    <dgm:pt modelId="{33677095-57AB-43B2-B4D5-B668103E8187}" type="parTrans" cxnId="{F7F9FFF6-CF97-4D42-9AFD-972FD3FA2882}">
      <dgm:prSet/>
      <dgm:spPr/>
      <dgm:t>
        <a:bodyPr/>
        <a:lstStyle/>
        <a:p>
          <a:endParaRPr lang="en-US"/>
        </a:p>
      </dgm:t>
    </dgm:pt>
    <dgm:pt modelId="{967D9586-B120-49AF-A86A-543E9FE996A1}" type="sibTrans" cxnId="{F7F9FFF6-CF97-4D42-9AFD-972FD3FA2882}">
      <dgm:prSet/>
      <dgm:spPr/>
      <dgm:t>
        <a:bodyPr/>
        <a:lstStyle/>
        <a:p>
          <a:endParaRPr lang="en-US"/>
        </a:p>
      </dgm:t>
    </dgm:pt>
    <dgm:pt modelId="{24E74893-6F9B-4CC6-88B3-1BB45EE6E05E}" type="pres">
      <dgm:prSet presAssocID="{AB377C77-51BF-4DDB-ABD4-B56495ACA247}" presName="root" presStyleCnt="0">
        <dgm:presLayoutVars>
          <dgm:dir/>
          <dgm:resizeHandles val="exact"/>
        </dgm:presLayoutVars>
      </dgm:prSet>
      <dgm:spPr/>
    </dgm:pt>
    <dgm:pt modelId="{9CCA83A5-101A-4B3E-A8B0-FA8BBA95D7C3}" type="pres">
      <dgm:prSet presAssocID="{111D6F11-F3B8-4D87-8F10-A3C86DD5508B}" presName="compNode" presStyleCnt="0"/>
      <dgm:spPr/>
    </dgm:pt>
    <dgm:pt modelId="{CC78724B-6670-4F63-97B7-4E924EE29D35}" type="pres">
      <dgm:prSet presAssocID="{111D6F11-F3B8-4D87-8F10-A3C86DD5508B}" presName="bgRect" presStyleLbl="bgShp" presStyleIdx="0" presStyleCnt="4"/>
      <dgm:spPr/>
    </dgm:pt>
    <dgm:pt modelId="{196E1A07-DFDB-4D4C-A94B-580157498E96}" type="pres">
      <dgm:prSet presAssocID="{111D6F11-F3B8-4D87-8F10-A3C86DD5508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Book"/>
        </a:ext>
      </dgm:extLst>
    </dgm:pt>
    <dgm:pt modelId="{A9CCD795-1CA6-49A2-A399-7C98A50EDE9A}" type="pres">
      <dgm:prSet presAssocID="{111D6F11-F3B8-4D87-8F10-A3C86DD5508B}" presName="spaceRect" presStyleCnt="0"/>
      <dgm:spPr/>
    </dgm:pt>
    <dgm:pt modelId="{1FB69A13-658C-4C73-A718-3D52003D7420}" type="pres">
      <dgm:prSet presAssocID="{111D6F11-F3B8-4D87-8F10-A3C86DD5508B}" presName="parTx" presStyleLbl="revTx" presStyleIdx="0" presStyleCnt="4">
        <dgm:presLayoutVars>
          <dgm:chMax val="0"/>
          <dgm:chPref val="0"/>
        </dgm:presLayoutVars>
      </dgm:prSet>
      <dgm:spPr/>
    </dgm:pt>
    <dgm:pt modelId="{20154A7E-EB19-4700-AFF9-66398807785F}" type="pres">
      <dgm:prSet presAssocID="{B980CB96-C759-4429-811D-753491E0118D}" presName="sibTrans" presStyleCnt="0"/>
      <dgm:spPr/>
    </dgm:pt>
    <dgm:pt modelId="{AD6A7F9C-BCF1-4DE3-AF34-A0B4C5B4C454}" type="pres">
      <dgm:prSet presAssocID="{6992912E-28E8-4FEE-81DD-0B833C959929}" presName="compNode" presStyleCnt="0"/>
      <dgm:spPr/>
    </dgm:pt>
    <dgm:pt modelId="{379495B0-3F55-4F45-8ACA-1FFB21BD2E65}" type="pres">
      <dgm:prSet presAssocID="{6992912E-28E8-4FEE-81DD-0B833C959929}" presName="bgRect" presStyleLbl="bgShp" presStyleIdx="1" presStyleCnt="4"/>
      <dgm:spPr/>
    </dgm:pt>
    <dgm:pt modelId="{4F92CDEB-A92A-44C6-8752-EBD6EB1742E2}" type="pres">
      <dgm:prSet presAssocID="{6992912E-28E8-4FEE-81DD-0B833C95992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rown"/>
        </a:ext>
      </dgm:extLst>
    </dgm:pt>
    <dgm:pt modelId="{4F2AF0A3-C78F-46E8-93C1-F0BD46723D2F}" type="pres">
      <dgm:prSet presAssocID="{6992912E-28E8-4FEE-81DD-0B833C959929}" presName="spaceRect" presStyleCnt="0"/>
      <dgm:spPr/>
    </dgm:pt>
    <dgm:pt modelId="{6B7D3C24-B773-4A3C-91C4-FCB9F3F82322}" type="pres">
      <dgm:prSet presAssocID="{6992912E-28E8-4FEE-81DD-0B833C959929}" presName="parTx" presStyleLbl="revTx" presStyleIdx="1" presStyleCnt="4">
        <dgm:presLayoutVars>
          <dgm:chMax val="0"/>
          <dgm:chPref val="0"/>
        </dgm:presLayoutVars>
      </dgm:prSet>
      <dgm:spPr/>
    </dgm:pt>
    <dgm:pt modelId="{D7A8C40B-DC24-4768-AC0F-A724511C8CC5}" type="pres">
      <dgm:prSet presAssocID="{0F8F6C37-291B-4D3F-ABC4-970FDDDC5A0D}" presName="sibTrans" presStyleCnt="0"/>
      <dgm:spPr/>
    </dgm:pt>
    <dgm:pt modelId="{9BF1B860-4601-4C9C-B355-A68FE2368FA9}" type="pres">
      <dgm:prSet presAssocID="{EE27B7A4-CA2A-4C95-9613-3C893161E49E}" presName="compNode" presStyleCnt="0"/>
      <dgm:spPr/>
    </dgm:pt>
    <dgm:pt modelId="{666E2ED1-8F12-4AFA-8271-39A2D27BCA73}" type="pres">
      <dgm:prSet presAssocID="{EE27B7A4-CA2A-4C95-9613-3C893161E49E}" presName="bgRect" presStyleLbl="bgShp" presStyleIdx="2" presStyleCnt="4"/>
      <dgm:spPr/>
    </dgm:pt>
    <dgm:pt modelId="{EDCB4D9C-2D4F-460C-AFBF-6F2590965E1E}" type="pres">
      <dgm:prSet presAssocID="{EE27B7A4-CA2A-4C95-9613-3C893161E49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estion mark"/>
        </a:ext>
      </dgm:extLst>
    </dgm:pt>
    <dgm:pt modelId="{2FF37125-D58C-40FF-A466-9617C2FEDD32}" type="pres">
      <dgm:prSet presAssocID="{EE27B7A4-CA2A-4C95-9613-3C893161E49E}" presName="spaceRect" presStyleCnt="0"/>
      <dgm:spPr/>
    </dgm:pt>
    <dgm:pt modelId="{A90BB656-EC29-446E-B87D-EAA12BC3255E}" type="pres">
      <dgm:prSet presAssocID="{EE27B7A4-CA2A-4C95-9613-3C893161E49E}" presName="parTx" presStyleLbl="revTx" presStyleIdx="2" presStyleCnt="4">
        <dgm:presLayoutVars>
          <dgm:chMax val="0"/>
          <dgm:chPref val="0"/>
        </dgm:presLayoutVars>
      </dgm:prSet>
      <dgm:spPr/>
    </dgm:pt>
    <dgm:pt modelId="{C482D3B6-E699-43C7-9179-64B900ACC89A}" type="pres">
      <dgm:prSet presAssocID="{D33EE8A4-DECD-4C21-9ABA-B4DA8CB00E1A}" presName="sibTrans" presStyleCnt="0"/>
      <dgm:spPr/>
    </dgm:pt>
    <dgm:pt modelId="{33A73108-4C35-4509-A9CC-5890767C3AE1}" type="pres">
      <dgm:prSet presAssocID="{D47BA0FD-F700-45CD-98A5-8109AB3D2518}" presName="compNode" presStyleCnt="0"/>
      <dgm:spPr/>
    </dgm:pt>
    <dgm:pt modelId="{1F36A3B9-3807-4A3D-AB35-3F150DA204F9}" type="pres">
      <dgm:prSet presAssocID="{D47BA0FD-F700-45CD-98A5-8109AB3D2518}" presName="bgRect" presStyleLbl="bgShp" presStyleIdx="3" presStyleCnt="4"/>
      <dgm:spPr/>
    </dgm:pt>
    <dgm:pt modelId="{95A00180-9259-477F-A12A-C62091903023}" type="pres">
      <dgm:prSet presAssocID="{D47BA0FD-F700-45CD-98A5-8109AB3D251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d with Gears"/>
        </a:ext>
      </dgm:extLst>
    </dgm:pt>
    <dgm:pt modelId="{E781A7DC-BFC7-49E4-B908-39D7B18AB6EC}" type="pres">
      <dgm:prSet presAssocID="{D47BA0FD-F700-45CD-98A5-8109AB3D2518}" presName="spaceRect" presStyleCnt="0"/>
      <dgm:spPr/>
    </dgm:pt>
    <dgm:pt modelId="{5AB88DA7-8960-4BE1-931C-A5253DDB0B8C}" type="pres">
      <dgm:prSet presAssocID="{D47BA0FD-F700-45CD-98A5-8109AB3D2518}" presName="parTx" presStyleLbl="revTx" presStyleIdx="3" presStyleCnt="4">
        <dgm:presLayoutVars>
          <dgm:chMax val="0"/>
          <dgm:chPref val="0"/>
        </dgm:presLayoutVars>
      </dgm:prSet>
      <dgm:spPr/>
    </dgm:pt>
  </dgm:ptLst>
  <dgm:cxnLst>
    <dgm:cxn modelId="{FC512F03-4C91-4B3B-8439-7F1B86C0C4CA}" srcId="{AB377C77-51BF-4DDB-ABD4-B56495ACA247}" destId="{111D6F11-F3B8-4D87-8F10-A3C86DD5508B}" srcOrd="0" destOrd="0" parTransId="{6F35BD5F-BC2C-4470-8FE9-6E2AA81A8FA2}" sibTransId="{B980CB96-C759-4429-811D-753491E0118D}"/>
    <dgm:cxn modelId="{1BFC7506-0644-5B47-8A23-6CA2D4B9D7D2}" type="presOf" srcId="{EE27B7A4-CA2A-4C95-9613-3C893161E49E}" destId="{A90BB656-EC29-446E-B87D-EAA12BC3255E}" srcOrd="0" destOrd="0" presId="urn:microsoft.com/office/officeart/2018/2/layout/IconVerticalSolidList"/>
    <dgm:cxn modelId="{B4A43617-FD48-42BC-94F9-42F1AB9298F5}" srcId="{AB377C77-51BF-4DDB-ABD4-B56495ACA247}" destId="{EE27B7A4-CA2A-4C95-9613-3C893161E49E}" srcOrd="2" destOrd="0" parTransId="{05D7645B-FEA5-4E22-A2A4-86C8518D95E2}" sibTransId="{D33EE8A4-DECD-4C21-9ABA-B4DA8CB00E1A}"/>
    <dgm:cxn modelId="{98F3794D-402D-4063-B861-92C79357BEA1}" type="presOf" srcId="{AB377C77-51BF-4DDB-ABD4-B56495ACA247}" destId="{24E74893-6F9B-4CC6-88B3-1BB45EE6E05E}" srcOrd="0" destOrd="0" presId="urn:microsoft.com/office/officeart/2018/2/layout/IconVerticalSolidList"/>
    <dgm:cxn modelId="{E0927D70-1EC5-B84C-B7FB-1324796C594C}" type="presOf" srcId="{6992912E-28E8-4FEE-81DD-0B833C959929}" destId="{6B7D3C24-B773-4A3C-91C4-FCB9F3F82322}" srcOrd="0" destOrd="0" presId="urn:microsoft.com/office/officeart/2018/2/layout/IconVerticalSolidList"/>
    <dgm:cxn modelId="{1E87B880-6660-8D4B-9EFE-558FF99E4B1E}" type="presOf" srcId="{111D6F11-F3B8-4D87-8F10-A3C86DD5508B}" destId="{1FB69A13-658C-4C73-A718-3D52003D7420}" srcOrd="0" destOrd="0" presId="urn:microsoft.com/office/officeart/2018/2/layout/IconVerticalSolidList"/>
    <dgm:cxn modelId="{4A062283-FF41-4F35-9570-6E0FB3D7955B}" srcId="{AB377C77-51BF-4DDB-ABD4-B56495ACA247}" destId="{6992912E-28E8-4FEE-81DD-0B833C959929}" srcOrd="1" destOrd="0" parTransId="{5E0F6B74-BD29-43DC-A416-950CC8646C56}" sibTransId="{0F8F6C37-291B-4D3F-ABC4-970FDDDC5A0D}"/>
    <dgm:cxn modelId="{7AB5528A-AB7C-5740-97A6-CB0ED9FEC030}" type="presOf" srcId="{D47BA0FD-F700-45CD-98A5-8109AB3D2518}" destId="{5AB88DA7-8960-4BE1-931C-A5253DDB0B8C}" srcOrd="0" destOrd="0" presId="urn:microsoft.com/office/officeart/2018/2/layout/IconVerticalSolidList"/>
    <dgm:cxn modelId="{F7F9FFF6-CF97-4D42-9AFD-972FD3FA2882}" srcId="{AB377C77-51BF-4DDB-ABD4-B56495ACA247}" destId="{D47BA0FD-F700-45CD-98A5-8109AB3D2518}" srcOrd="3" destOrd="0" parTransId="{33677095-57AB-43B2-B4D5-B668103E8187}" sibTransId="{967D9586-B120-49AF-A86A-543E9FE996A1}"/>
    <dgm:cxn modelId="{6DB78487-0CE5-F64F-9F5A-F0270EC7208E}" type="presParOf" srcId="{24E74893-6F9B-4CC6-88B3-1BB45EE6E05E}" destId="{9CCA83A5-101A-4B3E-A8B0-FA8BBA95D7C3}" srcOrd="0" destOrd="0" presId="urn:microsoft.com/office/officeart/2018/2/layout/IconVerticalSolidList"/>
    <dgm:cxn modelId="{1C1C22A7-4EA9-234B-B786-CF37547EDC75}" type="presParOf" srcId="{9CCA83A5-101A-4B3E-A8B0-FA8BBA95D7C3}" destId="{CC78724B-6670-4F63-97B7-4E924EE29D35}" srcOrd="0" destOrd="0" presId="urn:microsoft.com/office/officeart/2018/2/layout/IconVerticalSolidList"/>
    <dgm:cxn modelId="{2ED75982-F068-8A4D-94D1-D946C2C6586C}" type="presParOf" srcId="{9CCA83A5-101A-4B3E-A8B0-FA8BBA95D7C3}" destId="{196E1A07-DFDB-4D4C-A94B-580157498E96}" srcOrd="1" destOrd="0" presId="urn:microsoft.com/office/officeart/2018/2/layout/IconVerticalSolidList"/>
    <dgm:cxn modelId="{036E5F4A-B98F-054A-8655-13D6DEE64D99}" type="presParOf" srcId="{9CCA83A5-101A-4B3E-A8B0-FA8BBA95D7C3}" destId="{A9CCD795-1CA6-49A2-A399-7C98A50EDE9A}" srcOrd="2" destOrd="0" presId="urn:microsoft.com/office/officeart/2018/2/layout/IconVerticalSolidList"/>
    <dgm:cxn modelId="{52FA76A5-3798-704C-8139-20ABE09DBB36}" type="presParOf" srcId="{9CCA83A5-101A-4B3E-A8B0-FA8BBA95D7C3}" destId="{1FB69A13-658C-4C73-A718-3D52003D7420}" srcOrd="3" destOrd="0" presId="urn:microsoft.com/office/officeart/2018/2/layout/IconVerticalSolidList"/>
    <dgm:cxn modelId="{C74B9864-EB89-8B45-8667-789F60C57A9F}" type="presParOf" srcId="{24E74893-6F9B-4CC6-88B3-1BB45EE6E05E}" destId="{20154A7E-EB19-4700-AFF9-66398807785F}" srcOrd="1" destOrd="0" presId="urn:microsoft.com/office/officeart/2018/2/layout/IconVerticalSolidList"/>
    <dgm:cxn modelId="{BF2F23C4-41EA-854D-8F2F-E5CDB0D39045}" type="presParOf" srcId="{24E74893-6F9B-4CC6-88B3-1BB45EE6E05E}" destId="{AD6A7F9C-BCF1-4DE3-AF34-A0B4C5B4C454}" srcOrd="2" destOrd="0" presId="urn:microsoft.com/office/officeart/2018/2/layout/IconVerticalSolidList"/>
    <dgm:cxn modelId="{F4DFF826-8640-5741-827A-17CC7D390D62}" type="presParOf" srcId="{AD6A7F9C-BCF1-4DE3-AF34-A0B4C5B4C454}" destId="{379495B0-3F55-4F45-8ACA-1FFB21BD2E65}" srcOrd="0" destOrd="0" presId="urn:microsoft.com/office/officeart/2018/2/layout/IconVerticalSolidList"/>
    <dgm:cxn modelId="{833E4602-4BBE-2B40-99B9-3C08E5ED9F94}" type="presParOf" srcId="{AD6A7F9C-BCF1-4DE3-AF34-A0B4C5B4C454}" destId="{4F92CDEB-A92A-44C6-8752-EBD6EB1742E2}" srcOrd="1" destOrd="0" presId="urn:microsoft.com/office/officeart/2018/2/layout/IconVerticalSolidList"/>
    <dgm:cxn modelId="{0A64C4F2-AD84-1846-9FB2-EBE4F18CC030}" type="presParOf" srcId="{AD6A7F9C-BCF1-4DE3-AF34-A0B4C5B4C454}" destId="{4F2AF0A3-C78F-46E8-93C1-F0BD46723D2F}" srcOrd="2" destOrd="0" presId="urn:microsoft.com/office/officeart/2018/2/layout/IconVerticalSolidList"/>
    <dgm:cxn modelId="{F22421DA-F6A8-A04E-AA47-7C3D851E87D8}" type="presParOf" srcId="{AD6A7F9C-BCF1-4DE3-AF34-A0B4C5B4C454}" destId="{6B7D3C24-B773-4A3C-91C4-FCB9F3F82322}" srcOrd="3" destOrd="0" presId="urn:microsoft.com/office/officeart/2018/2/layout/IconVerticalSolidList"/>
    <dgm:cxn modelId="{89A07487-F943-0544-9165-B810298A87CF}" type="presParOf" srcId="{24E74893-6F9B-4CC6-88B3-1BB45EE6E05E}" destId="{D7A8C40B-DC24-4768-AC0F-A724511C8CC5}" srcOrd="3" destOrd="0" presId="urn:microsoft.com/office/officeart/2018/2/layout/IconVerticalSolidList"/>
    <dgm:cxn modelId="{D5115D23-A1C8-0543-BB85-211A478A1982}" type="presParOf" srcId="{24E74893-6F9B-4CC6-88B3-1BB45EE6E05E}" destId="{9BF1B860-4601-4C9C-B355-A68FE2368FA9}" srcOrd="4" destOrd="0" presId="urn:microsoft.com/office/officeart/2018/2/layout/IconVerticalSolidList"/>
    <dgm:cxn modelId="{753E7DFE-E893-534F-AF8A-5CD841BAB5A5}" type="presParOf" srcId="{9BF1B860-4601-4C9C-B355-A68FE2368FA9}" destId="{666E2ED1-8F12-4AFA-8271-39A2D27BCA73}" srcOrd="0" destOrd="0" presId="urn:microsoft.com/office/officeart/2018/2/layout/IconVerticalSolidList"/>
    <dgm:cxn modelId="{4B66D3C4-C451-AF40-8782-D58D8405639E}" type="presParOf" srcId="{9BF1B860-4601-4C9C-B355-A68FE2368FA9}" destId="{EDCB4D9C-2D4F-460C-AFBF-6F2590965E1E}" srcOrd="1" destOrd="0" presId="urn:microsoft.com/office/officeart/2018/2/layout/IconVerticalSolidList"/>
    <dgm:cxn modelId="{26D16380-A043-0146-BC26-99F2A6C2A48D}" type="presParOf" srcId="{9BF1B860-4601-4C9C-B355-A68FE2368FA9}" destId="{2FF37125-D58C-40FF-A466-9617C2FEDD32}" srcOrd="2" destOrd="0" presId="urn:microsoft.com/office/officeart/2018/2/layout/IconVerticalSolidList"/>
    <dgm:cxn modelId="{78DA7ADD-680E-ED46-93CD-B14E53E5CA08}" type="presParOf" srcId="{9BF1B860-4601-4C9C-B355-A68FE2368FA9}" destId="{A90BB656-EC29-446E-B87D-EAA12BC3255E}" srcOrd="3" destOrd="0" presId="urn:microsoft.com/office/officeart/2018/2/layout/IconVerticalSolidList"/>
    <dgm:cxn modelId="{D3E09AC8-0E53-144E-8125-BD95D5A8CC48}" type="presParOf" srcId="{24E74893-6F9B-4CC6-88B3-1BB45EE6E05E}" destId="{C482D3B6-E699-43C7-9179-64B900ACC89A}" srcOrd="5" destOrd="0" presId="urn:microsoft.com/office/officeart/2018/2/layout/IconVerticalSolidList"/>
    <dgm:cxn modelId="{5F653868-CBFC-274F-A697-85ADE2E477E5}" type="presParOf" srcId="{24E74893-6F9B-4CC6-88B3-1BB45EE6E05E}" destId="{33A73108-4C35-4509-A9CC-5890767C3AE1}" srcOrd="6" destOrd="0" presId="urn:microsoft.com/office/officeart/2018/2/layout/IconVerticalSolidList"/>
    <dgm:cxn modelId="{D2251F4F-C676-6A44-A71C-D9A42CCC7E94}" type="presParOf" srcId="{33A73108-4C35-4509-A9CC-5890767C3AE1}" destId="{1F36A3B9-3807-4A3D-AB35-3F150DA204F9}" srcOrd="0" destOrd="0" presId="urn:microsoft.com/office/officeart/2018/2/layout/IconVerticalSolidList"/>
    <dgm:cxn modelId="{7DAC8A02-E28E-9D40-B348-3D0DF0956DFE}" type="presParOf" srcId="{33A73108-4C35-4509-A9CC-5890767C3AE1}" destId="{95A00180-9259-477F-A12A-C62091903023}" srcOrd="1" destOrd="0" presId="urn:microsoft.com/office/officeart/2018/2/layout/IconVerticalSolidList"/>
    <dgm:cxn modelId="{4A080554-7EA2-EB45-978C-43FA2FBAF5A8}" type="presParOf" srcId="{33A73108-4C35-4509-A9CC-5890767C3AE1}" destId="{E781A7DC-BFC7-49E4-B908-39D7B18AB6EC}" srcOrd="2" destOrd="0" presId="urn:microsoft.com/office/officeart/2018/2/layout/IconVerticalSolidList"/>
    <dgm:cxn modelId="{0FB5F3FF-B7D7-A948-AABE-4B76C62A4EE4}" type="presParOf" srcId="{33A73108-4C35-4509-A9CC-5890767C3AE1}" destId="{5AB88DA7-8960-4BE1-931C-A5253DDB0B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B377C77-51BF-4DDB-ABD4-B56495ACA24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11D6F11-F3B8-4D87-8F10-A3C86DD5508B}">
      <dgm:prSet/>
      <dgm:spPr/>
      <dgm:t>
        <a:bodyPr/>
        <a:lstStyle/>
        <a:p>
          <a:pPr>
            <a:lnSpc>
              <a:spcPct val="100000"/>
            </a:lnSpc>
          </a:pPr>
          <a:r>
            <a:rPr lang="en-US"/>
            <a:t>Scripture</a:t>
          </a:r>
        </a:p>
      </dgm:t>
    </dgm:pt>
    <dgm:pt modelId="{6F35BD5F-BC2C-4470-8FE9-6E2AA81A8FA2}" type="parTrans" cxnId="{FC512F03-4C91-4B3B-8439-7F1B86C0C4CA}">
      <dgm:prSet/>
      <dgm:spPr/>
      <dgm:t>
        <a:bodyPr/>
        <a:lstStyle/>
        <a:p>
          <a:endParaRPr lang="en-US"/>
        </a:p>
      </dgm:t>
    </dgm:pt>
    <dgm:pt modelId="{B980CB96-C759-4429-811D-753491E0118D}" type="sibTrans" cxnId="{FC512F03-4C91-4B3B-8439-7F1B86C0C4CA}">
      <dgm:prSet/>
      <dgm:spPr/>
      <dgm:t>
        <a:bodyPr/>
        <a:lstStyle/>
        <a:p>
          <a:endParaRPr lang="en-US"/>
        </a:p>
      </dgm:t>
    </dgm:pt>
    <dgm:pt modelId="{6992912E-28E8-4FEE-81DD-0B833C959929}">
      <dgm:prSet/>
      <dgm:spPr/>
      <dgm:t>
        <a:bodyPr/>
        <a:lstStyle/>
        <a:p>
          <a:pPr>
            <a:lnSpc>
              <a:spcPct val="100000"/>
            </a:lnSpc>
          </a:pPr>
          <a:r>
            <a:rPr lang="en-US"/>
            <a:t>Tradition</a:t>
          </a:r>
        </a:p>
      </dgm:t>
    </dgm:pt>
    <dgm:pt modelId="{5E0F6B74-BD29-43DC-A416-950CC8646C56}" type="parTrans" cxnId="{4A062283-FF41-4F35-9570-6E0FB3D7955B}">
      <dgm:prSet/>
      <dgm:spPr/>
      <dgm:t>
        <a:bodyPr/>
        <a:lstStyle/>
        <a:p>
          <a:endParaRPr lang="en-US"/>
        </a:p>
      </dgm:t>
    </dgm:pt>
    <dgm:pt modelId="{0F8F6C37-291B-4D3F-ABC4-970FDDDC5A0D}" type="sibTrans" cxnId="{4A062283-FF41-4F35-9570-6E0FB3D7955B}">
      <dgm:prSet/>
      <dgm:spPr/>
      <dgm:t>
        <a:bodyPr/>
        <a:lstStyle/>
        <a:p>
          <a:endParaRPr lang="en-US"/>
        </a:p>
      </dgm:t>
    </dgm:pt>
    <dgm:pt modelId="{EE27B7A4-CA2A-4C95-9613-3C893161E49E}">
      <dgm:prSet/>
      <dgm:spPr/>
      <dgm:t>
        <a:bodyPr/>
        <a:lstStyle/>
        <a:p>
          <a:pPr>
            <a:lnSpc>
              <a:spcPct val="100000"/>
            </a:lnSpc>
          </a:pPr>
          <a:r>
            <a:rPr lang="en-US"/>
            <a:t>Reason</a:t>
          </a:r>
        </a:p>
      </dgm:t>
    </dgm:pt>
    <dgm:pt modelId="{05D7645B-FEA5-4E22-A2A4-86C8518D95E2}" type="parTrans" cxnId="{B4A43617-FD48-42BC-94F9-42F1AB9298F5}">
      <dgm:prSet/>
      <dgm:spPr/>
      <dgm:t>
        <a:bodyPr/>
        <a:lstStyle/>
        <a:p>
          <a:endParaRPr lang="en-US"/>
        </a:p>
      </dgm:t>
    </dgm:pt>
    <dgm:pt modelId="{D33EE8A4-DECD-4C21-9ABA-B4DA8CB00E1A}" type="sibTrans" cxnId="{B4A43617-FD48-42BC-94F9-42F1AB9298F5}">
      <dgm:prSet/>
      <dgm:spPr/>
      <dgm:t>
        <a:bodyPr/>
        <a:lstStyle/>
        <a:p>
          <a:endParaRPr lang="en-US"/>
        </a:p>
      </dgm:t>
    </dgm:pt>
    <dgm:pt modelId="{D47BA0FD-F700-45CD-98A5-8109AB3D2518}">
      <dgm:prSet/>
      <dgm:spPr/>
      <dgm:t>
        <a:bodyPr/>
        <a:lstStyle/>
        <a:p>
          <a:pPr>
            <a:lnSpc>
              <a:spcPct val="100000"/>
            </a:lnSpc>
          </a:pPr>
          <a:r>
            <a:rPr lang="en-US"/>
            <a:t>Experience</a:t>
          </a:r>
        </a:p>
      </dgm:t>
    </dgm:pt>
    <dgm:pt modelId="{33677095-57AB-43B2-B4D5-B668103E8187}" type="parTrans" cxnId="{F7F9FFF6-CF97-4D42-9AFD-972FD3FA2882}">
      <dgm:prSet/>
      <dgm:spPr/>
      <dgm:t>
        <a:bodyPr/>
        <a:lstStyle/>
        <a:p>
          <a:endParaRPr lang="en-US"/>
        </a:p>
      </dgm:t>
    </dgm:pt>
    <dgm:pt modelId="{967D9586-B120-49AF-A86A-543E9FE996A1}" type="sibTrans" cxnId="{F7F9FFF6-CF97-4D42-9AFD-972FD3FA2882}">
      <dgm:prSet/>
      <dgm:spPr/>
      <dgm:t>
        <a:bodyPr/>
        <a:lstStyle/>
        <a:p>
          <a:endParaRPr lang="en-US"/>
        </a:p>
      </dgm:t>
    </dgm:pt>
    <dgm:pt modelId="{24E74893-6F9B-4CC6-88B3-1BB45EE6E05E}" type="pres">
      <dgm:prSet presAssocID="{AB377C77-51BF-4DDB-ABD4-B56495ACA247}" presName="root" presStyleCnt="0">
        <dgm:presLayoutVars>
          <dgm:dir/>
          <dgm:resizeHandles val="exact"/>
        </dgm:presLayoutVars>
      </dgm:prSet>
      <dgm:spPr/>
    </dgm:pt>
    <dgm:pt modelId="{9CCA83A5-101A-4B3E-A8B0-FA8BBA95D7C3}" type="pres">
      <dgm:prSet presAssocID="{111D6F11-F3B8-4D87-8F10-A3C86DD5508B}" presName="compNode" presStyleCnt="0"/>
      <dgm:spPr/>
    </dgm:pt>
    <dgm:pt modelId="{CC78724B-6670-4F63-97B7-4E924EE29D35}" type="pres">
      <dgm:prSet presAssocID="{111D6F11-F3B8-4D87-8F10-A3C86DD5508B}" presName="bgRect" presStyleLbl="bgShp" presStyleIdx="0" presStyleCnt="4"/>
      <dgm:spPr/>
    </dgm:pt>
    <dgm:pt modelId="{196E1A07-DFDB-4D4C-A94B-580157498E96}" type="pres">
      <dgm:prSet presAssocID="{111D6F11-F3B8-4D87-8F10-A3C86DD5508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Book"/>
        </a:ext>
      </dgm:extLst>
    </dgm:pt>
    <dgm:pt modelId="{A9CCD795-1CA6-49A2-A399-7C98A50EDE9A}" type="pres">
      <dgm:prSet presAssocID="{111D6F11-F3B8-4D87-8F10-A3C86DD5508B}" presName="spaceRect" presStyleCnt="0"/>
      <dgm:spPr/>
    </dgm:pt>
    <dgm:pt modelId="{1FB69A13-658C-4C73-A718-3D52003D7420}" type="pres">
      <dgm:prSet presAssocID="{111D6F11-F3B8-4D87-8F10-A3C86DD5508B}" presName="parTx" presStyleLbl="revTx" presStyleIdx="0" presStyleCnt="4">
        <dgm:presLayoutVars>
          <dgm:chMax val="0"/>
          <dgm:chPref val="0"/>
        </dgm:presLayoutVars>
      </dgm:prSet>
      <dgm:spPr/>
    </dgm:pt>
    <dgm:pt modelId="{20154A7E-EB19-4700-AFF9-66398807785F}" type="pres">
      <dgm:prSet presAssocID="{B980CB96-C759-4429-811D-753491E0118D}" presName="sibTrans" presStyleCnt="0"/>
      <dgm:spPr/>
    </dgm:pt>
    <dgm:pt modelId="{AD6A7F9C-BCF1-4DE3-AF34-A0B4C5B4C454}" type="pres">
      <dgm:prSet presAssocID="{6992912E-28E8-4FEE-81DD-0B833C959929}" presName="compNode" presStyleCnt="0"/>
      <dgm:spPr/>
    </dgm:pt>
    <dgm:pt modelId="{379495B0-3F55-4F45-8ACA-1FFB21BD2E65}" type="pres">
      <dgm:prSet presAssocID="{6992912E-28E8-4FEE-81DD-0B833C959929}" presName="bgRect" presStyleLbl="bgShp" presStyleIdx="1" presStyleCnt="4"/>
      <dgm:spPr/>
    </dgm:pt>
    <dgm:pt modelId="{4F92CDEB-A92A-44C6-8752-EBD6EB1742E2}" type="pres">
      <dgm:prSet presAssocID="{6992912E-28E8-4FEE-81DD-0B833C95992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rown"/>
        </a:ext>
      </dgm:extLst>
    </dgm:pt>
    <dgm:pt modelId="{4F2AF0A3-C78F-46E8-93C1-F0BD46723D2F}" type="pres">
      <dgm:prSet presAssocID="{6992912E-28E8-4FEE-81DD-0B833C959929}" presName="spaceRect" presStyleCnt="0"/>
      <dgm:spPr/>
    </dgm:pt>
    <dgm:pt modelId="{6B7D3C24-B773-4A3C-91C4-FCB9F3F82322}" type="pres">
      <dgm:prSet presAssocID="{6992912E-28E8-4FEE-81DD-0B833C959929}" presName="parTx" presStyleLbl="revTx" presStyleIdx="1" presStyleCnt="4">
        <dgm:presLayoutVars>
          <dgm:chMax val="0"/>
          <dgm:chPref val="0"/>
        </dgm:presLayoutVars>
      </dgm:prSet>
      <dgm:spPr/>
    </dgm:pt>
    <dgm:pt modelId="{D7A8C40B-DC24-4768-AC0F-A724511C8CC5}" type="pres">
      <dgm:prSet presAssocID="{0F8F6C37-291B-4D3F-ABC4-970FDDDC5A0D}" presName="sibTrans" presStyleCnt="0"/>
      <dgm:spPr/>
    </dgm:pt>
    <dgm:pt modelId="{9BF1B860-4601-4C9C-B355-A68FE2368FA9}" type="pres">
      <dgm:prSet presAssocID="{EE27B7A4-CA2A-4C95-9613-3C893161E49E}" presName="compNode" presStyleCnt="0"/>
      <dgm:spPr/>
    </dgm:pt>
    <dgm:pt modelId="{666E2ED1-8F12-4AFA-8271-39A2D27BCA73}" type="pres">
      <dgm:prSet presAssocID="{EE27B7A4-CA2A-4C95-9613-3C893161E49E}" presName="bgRect" presStyleLbl="bgShp" presStyleIdx="2" presStyleCnt="4"/>
      <dgm:spPr/>
    </dgm:pt>
    <dgm:pt modelId="{EDCB4D9C-2D4F-460C-AFBF-6F2590965E1E}" type="pres">
      <dgm:prSet presAssocID="{EE27B7A4-CA2A-4C95-9613-3C893161E49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estion mark"/>
        </a:ext>
      </dgm:extLst>
    </dgm:pt>
    <dgm:pt modelId="{2FF37125-D58C-40FF-A466-9617C2FEDD32}" type="pres">
      <dgm:prSet presAssocID="{EE27B7A4-CA2A-4C95-9613-3C893161E49E}" presName="spaceRect" presStyleCnt="0"/>
      <dgm:spPr/>
    </dgm:pt>
    <dgm:pt modelId="{A90BB656-EC29-446E-B87D-EAA12BC3255E}" type="pres">
      <dgm:prSet presAssocID="{EE27B7A4-CA2A-4C95-9613-3C893161E49E}" presName="parTx" presStyleLbl="revTx" presStyleIdx="2" presStyleCnt="4">
        <dgm:presLayoutVars>
          <dgm:chMax val="0"/>
          <dgm:chPref val="0"/>
        </dgm:presLayoutVars>
      </dgm:prSet>
      <dgm:spPr/>
    </dgm:pt>
    <dgm:pt modelId="{C482D3B6-E699-43C7-9179-64B900ACC89A}" type="pres">
      <dgm:prSet presAssocID="{D33EE8A4-DECD-4C21-9ABA-B4DA8CB00E1A}" presName="sibTrans" presStyleCnt="0"/>
      <dgm:spPr/>
    </dgm:pt>
    <dgm:pt modelId="{33A73108-4C35-4509-A9CC-5890767C3AE1}" type="pres">
      <dgm:prSet presAssocID="{D47BA0FD-F700-45CD-98A5-8109AB3D2518}" presName="compNode" presStyleCnt="0"/>
      <dgm:spPr/>
    </dgm:pt>
    <dgm:pt modelId="{1F36A3B9-3807-4A3D-AB35-3F150DA204F9}" type="pres">
      <dgm:prSet presAssocID="{D47BA0FD-F700-45CD-98A5-8109AB3D2518}" presName="bgRect" presStyleLbl="bgShp" presStyleIdx="3" presStyleCnt="4"/>
      <dgm:spPr/>
    </dgm:pt>
    <dgm:pt modelId="{95A00180-9259-477F-A12A-C62091903023}" type="pres">
      <dgm:prSet presAssocID="{D47BA0FD-F700-45CD-98A5-8109AB3D251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ad with Gears"/>
        </a:ext>
      </dgm:extLst>
    </dgm:pt>
    <dgm:pt modelId="{E781A7DC-BFC7-49E4-B908-39D7B18AB6EC}" type="pres">
      <dgm:prSet presAssocID="{D47BA0FD-F700-45CD-98A5-8109AB3D2518}" presName="spaceRect" presStyleCnt="0"/>
      <dgm:spPr/>
    </dgm:pt>
    <dgm:pt modelId="{5AB88DA7-8960-4BE1-931C-A5253DDB0B8C}" type="pres">
      <dgm:prSet presAssocID="{D47BA0FD-F700-45CD-98A5-8109AB3D2518}" presName="parTx" presStyleLbl="revTx" presStyleIdx="3" presStyleCnt="4">
        <dgm:presLayoutVars>
          <dgm:chMax val="0"/>
          <dgm:chPref val="0"/>
        </dgm:presLayoutVars>
      </dgm:prSet>
      <dgm:spPr/>
    </dgm:pt>
  </dgm:ptLst>
  <dgm:cxnLst>
    <dgm:cxn modelId="{FC512F03-4C91-4B3B-8439-7F1B86C0C4CA}" srcId="{AB377C77-51BF-4DDB-ABD4-B56495ACA247}" destId="{111D6F11-F3B8-4D87-8F10-A3C86DD5508B}" srcOrd="0" destOrd="0" parTransId="{6F35BD5F-BC2C-4470-8FE9-6E2AA81A8FA2}" sibTransId="{B980CB96-C759-4429-811D-753491E0118D}"/>
    <dgm:cxn modelId="{B4A43617-FD48-42BC-94F9-42F1AB9298F5}" srcId="{AB377C77-51BF-4DDB-ABD4-B56495ACA247}" destId="{EE27B7A4-CA2A-4C95-9613-3C893161E49E}" srcOrd="2" destOrd="0" parTransId="{05D7645B-FEA5-4E22-A2A4-86C8518D95E2}" sibTransId="{D33EE8A4-DECD-4C21-9ABA-B4DA8CB00E1A}"/>
    <dgm:cxn modelId="{9A1BF23F-3EA8-F849-B94A-9F9D4F70B6F5}" type="presOf" srcId="{6992912E-28E8-4FEE-81DD-0B833C959929}" destId="{6B7D3C24-B773-4A3C-91C4-FCB9F3F82322}" srcOrd="0" destOrd="0" presId="urn:microsoft.com/office/officeart/2018/2/layout/IconVerticalSolidList"/>
    <dgm:cxn modelId="{98F3794D-402D-4063-B861-92C79357BEA1}" type="presOf" srcId="{AB377C77-51BF-4DDB-ABD4-B56495ACA247}" destId="{24E74893-6F9B-4CC6-88B3-1BB45EE6E05E}" srcOrd="0" destOrd="0" presId="urn:microsoft.com/office/officeart/2018/2/layout/IconVerticalSolidList"/>
    <dgm:cxn modelId="{4A062283-FF41-4F35-9570-6E0FB3D7955B}" srcId="{AB377C77-51BF-4DDB-ABD4-B56495ACA247}" destId="{6992912E-28E8-4FEE-81DD-0B833C959929}" srcOrd="1" destOrd="0" parTransId="{5E0F6B74-BD29-43DC-A416-950CC8646C56}" sibTransId="{0F8F6C37-291B-4D3F-ABC4-970FDDDC5A0D}"/>
    <dgm:cxn modelId="{AA24ACC3-03BB-DA4A-821F-D8F9720E45E8}" type="presOf" srcId="{EE27B7A4-CA2A-4C95-9613-3C893161E49E}" destId="{A90BB656-EC29-446E-B87D-EAA12BC3255E}" srcOrd="0" destOrd="0" presId="urn:microsoft.com/office/officeart/2018/2/layout/IconVerticalSolidList"/>
    <dgm:cxn modelId="{CD0212DF-ADAF-9447-B9B5-1D265ED29FEF}" type="presOf" srcId="{D47BA0FD-F700-45CD-98A5-8109AB3D2518}" destId="{5AB88DA7-8960-4BE1-931C-A5253DDB0B8C}" srcOrd="0" destOrd="0" presId="urn:microsoft.com/office/officeart/2018/2/layout/IconVerticalSolidList"/>
    <dgm:cxn modelId="{A58E17E7-1400-3447-A9C6-48CB0913EE53}" type="presOf" srcId="{111D6F11-F3B8-4D87-8F10-A3C86DD5508B}" destId="{1FB69A13-658C-4C73-A718-3D52003D7420}" srcOrd="0" destOrd="0" presId="urn:microsoft.com/office/officeart/2018/2/layout/IconVerticalSolidList"/>
    <dgm:cxn modelId="{F7F9FFF6-CF97-4D42-9AFD-972FD3FA2882}" srcId="{AB377C77-51BF-4DDB-ABD4-B56495ACA247}" destId="{D47BA0FD-F700-45CD-98A5-8109AB3D2518}" srcOrd="3" destOrd="0" parTransId="{33677095-57AB-43B2-B4D5-B668103E8187}" sibTransId="{967D9586-B120-49AF-A86A-543E9FE996A1}"/>
    <dgm:cxn modelId="{6DB78487-0CE5-F64F-9F5A-F0270EC7208E}" type="presParOf" srcId="{24E74893-6F9B-4CC6-88B3-1BB45EE6E05E}" destId="{9CCA83A5-101A-4B3E-A8B0-FA8BBA95D7C3}" srcOrd="0" destOrd="0" presId="urn:microsoft.com/office/officeart/2018/2/layout/IconVerticalSolidList"/>
    <dgm:cxn modelId="{7DB84EB4-26B2-EA4C-AC82-A57F704032F5}" type="presParOf" srcId="{9CCA83A5-101A-4B3E-A8B0-FA8BBA95D7C3}" destId="{CC78724B-6670-4F63-97B7-4E924EE29D35}" srcOrd="0" destOrd="0" presId="urn:microsoft.com/office/officeart/2018/2/layout/IconVerticalSolidList"/>
    <dgm:cxn modelId="{E280F944-0926-F249-9034-992C5FF0DC2B}" type="presParOf" srcId="{9CCA83A5-101A-4B3E-A8B0-FA8BBA95D7C3}" destId="{196E1A07-DFDB-4D4C-A94B-580157498E96}" srcOrd="1" destOrd="0" presId="urn:microsoft.com/office/officeart/2018/2/layout/IconVerticalSolidList"/>
    <dgm:cxn modelId="{413E1771-2B76-DA44-8EDE-8A0D13FF2E33}" type="presParOf" srcId="{9CCA83A5-101A-4B3E-A8B0-FA8BBA95D7C3}" destId="{A9CCD795-1CA6-49A2-A399-7C98A50EDE9A}" srcOrd="2" destOrd="0" presId="urn:microsoft.com/office/officeart/2018/2/layout/IconVerticalSolidList"/>
    <dgm:cxn modelId="{00D1058F-829B-774B-9508-12581EDF12C6}" type="presParOf" srcId="{9CCA83A5-101A-4B3E-A8B0-FA8BBA95D7C3}" destId="{1FB69A13-658C-4C73-A718-3D52003D7420}" srcOrd="3" destOrd="0" presId="urn:microsoft.com/office/officeart/2018/2/layout/IconVerticalSolidList"/>
    <dgm:cxn modelId="{C74B9864-EB89-8B45-8667-789F60C57A9F}" type="presParOf" srcId="{24E74893-6F9B-4CC6-88B3-1BB45EE6E05E}" destId="{20154A7E-EB19-4700-AFF9-66398807785F}" srcOrd="1" destOrd="0" presId="urn:microsoft.com/office/officeart/2018/2/layout/IconVerticalSolidList"/>
    <dgm:cxn modelId="{BF2F23C4-41EA-854D-8F2F-E5CDB0D39045}" type="presParOf" srcId="{24E74893-6F9B-4CC6-88B3-1BB45EE6E05E}" destId="{AD6A7F9C-BCF1-4DE3-AF34-A0B4C5B4C454}" srcOrd="2" destOrd="0" presId="urn:microsoft.com/office/officeart/2018/2/layout/IconVerticalSolidList"/>
    <dgm:cxn modelId="{76D861FE-43FB-D84A-A881-8B4740BF1648}" type="presParOf" srcId="{AD6A7F9C-BCF1-4DE3-AF34-A0B4C5B4C454}" destId="{379495B0-3F55-4F45-8ACA-1FFB21BD2E65}" srcOrd="0" destOrd="0" presId="urn:microsoft.com/office/officeart/2018/2/layout/IconVerticalSolidList"/>
    <dgm:cxn modelId="{8840D00F-3F23-204E-8AA0-C2BE2380B57B}" type="presParOf" srcId="{AD6A7F9C-BCF1-4DE3-AF34-A0B4C5B4C454}" destId="{4F92CDEB-A92A-44C6-8752-EBD6EB1742E2}" srcOrd="1" destOrd="0" presId="urn:microsoft.com/office/officeart/2018/2/layout/IconVerticalSolidList"/>
    <dgm:cxn modelId="{A909BF90-165D-5248-9E39-16B4325E62B5}" type="presParOf" srcId="{AD6A7F9C-BCF1-4DE3-AF34-A0B4C5B4C454}" destId="{4F2AF0A3-C78F-46E8-93C1-F0BD46723D2F}" srcOrd="2" destOrd="0" presId="urn:microsoft.com/office/officeart/2018/2/layout/IconVerticalSolidList"/>
    <dgm:cxn modelId="{B0A99EF0-0DC6-2942-BC0F-F356971BFE97}" type="presParOf" srcId="{AD6A7F9C-BCF1-4DE3-AF34-A0B4C5B4C454}" destId="{6B7D3C24-B773-4A3C-91C4-FCB9F3F82322}" srcOrd="3" destOrd="0" presId="urn:microsoft.com/office/officeart/2018/2/layout/IconVerticalSolidList"/>
    <dgm:cxn modelId="{89A07487-F943-0544-9165-B810298A87CF}" type="presParOf" srcId="{24E74893-6F9B-4CC6-88B3-1BB45EE6E05E}" destId="{D7A8C40B-DC24-4768-AC0F-A724511C8CC5}" srcOrd="3" destOrd="0" presId="urn:microsoft.com/office/officeart/2018/2/layout/IconVerticalSolidList"/>
    <dgm:cxn modelId="{D5115D23-A1C8-0543-BB85-211A478A1982}" type="presParOf" srcId="{24E74893-6F9B-4CC6-88B3-1BB45EE6E05E}" destId="{9BF1B860-4601-4C9C-B355-A68FE2368FA9}" srcOrd="4" destOrd="0" presId="urn:microsoft.com/office/officeart/2018/2/layout/IconVerticalSolidList"/>
    <dgm:cxn modelId="{5ECBC12F-D841-EE4B-B735-1DF9252C1FDA}" type="presParOf" srcId="{9BF1B860-4601-4C9C-B355-A68FE2368FA9}" destId="{666E2ED1-8F12-4AFA-8271-39A2D27BCA73}" srcOrd="0" destOrd="0" presId="urn:microsoft.com/office/officeart/2018/2/layout/IconVerticalSolidList"/>
    <dgm:cxn modelId="{E814983F-8BEB-2042-9D1A-79D247C89E4A}" type="presParOf" srcId="{9BF1B860-4601-4C9C-B355-A68FE2368FA9}" destId="{EDCB4D9C-2D4F-460C-AFBF-6F2590965E1E}" srcOrd="1" destOrd="0" presId="urn:microsoft.com/office/officeart/2018/2/layout/IconVerticalSolidList"/>
    <dgm:cxn modelId="{95297B32-5BCB-3644-A22D-2CB2B8959806}" type="presParOf" srcId="{9BF1B860-4601-4C9C-B355-A68FE2368FA9}" destId="{2FF37125-D58C-40FF-A466-9617C2FEDD32}" srcOrd="2" destOrd="0" presId="urn:microsoft.com/office/officeart/2018/2/layout/IconVerticalSolidList"/>
    <dgm:cxn modelId="{0658010B-20D7-714F-ADDB-97922F5F8194}" type="presParOf" srcId="{9BF1B860-4601-4C9C-B355-A68FE2368FA9}" destId="{A90BB656-EC29-446E-B87D-EAA12BC3255E}" srcOrd="3" destOrd="0" presId="urn:microsoft.com/office/officeart/2018/2/layout/IconVerticalSolidList"/>
    <dgm:cxn modelId="{D3E09AC8-0E53-144E-8125-BD95D5A8CC48}" type="presParOf" srcId="{24E74893-6F9B-4CC6-88B3-1BB45EE6E05E}" destId="{C482D3B6-E699-43C7-9179-64B900ACC89A}" srcOrd="5" destOrd="0" presId="urn:microsoft.com/office/officeart/2018/2/layout/IconVerticalSolidList"/>
    <dgm:cxn modelId="{5F653868-CBFC-274F-A697-85ADE2E477E5}" type="presParOf" srcId="{24E74893-6F9B-4CC6-88B3-1BB45EE6E05E}" destId="{33A73108-4C35-4509-A9CC-5890767C3AE1}" srcOrd="6" destOrd="0" presId="urn:microsoft.com/office/officeart/2018/2/layout/IconVerticalSolidList"/>
    <dgm:cxn modelId="{431CBB30-97A9-C24D-AC98-1076480CE876}" type="presParOf" srcId="{33A73108-4C35-4509-A9CC-5890767C3AE1}" destId="{1F36A3B9-3807-4A3D-AB35-3F150DA204F9}" srcOrd="0" destOrd="0" presId="urn:microsoft.com/office/officeart/2018/2/layout/IconVerticalSolidList"/>
    <dgm:cxn modelId="{D7669971-D90A-7742-A3C7-3D1235C5C265}" type="presParOf" srcId="{33A73108-4C35-4509-A9CC-5890767C3AE1}" destId="{95A00180-9259-477F-A12A-C62091903023}" srcOrd="1" destOrd="0" presId="urn:microsoft.com/office/officeart/2018/2/layout/IconVerticalSolidList"/>
    <dgm:cxn modelId="{728C6D62-3BE2-2A48-8D60-027EFF173AE0}" type="presParOf" srcId="{33A73108-4C35-4509-A9CC-5890767C3AE1}" destId="{E781A7DC-BFC7-49E4-B908-39D7B18AB6EC}" srcOrd="2" destOrd="0" presId="urn:microsoft.com/office/officeart/2018/2/layout/IconVerticalSolidList"/>
    <dgm:cxn modelId="{EAB77880-28F1-1A45-8ECC-637C111931B2}" type="presParOf" srcId="{33A73108-4C35-4509-A9CC-5890767C3AE1}" destId="{5AB88DA7-8960-4BE1-931C-A5253DDB0B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44110-6E4B-4C2F-9244-E474DC4693F9}">
      <dsp:nvSpPr>
        <dsp:cNvPr id="0" name=""/>
        <dsp:cNvSpPr/>
      </dsp:nvSpPr>
      <dsp:spPr>
        <a:xfrm>
          <a:off x="973190" y="986724"/>
          <a:ext cx="1264141" cy="126414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C6980B-3A10-4F9F-8A1D-0F3038364AE7}">
      <dsp:nvSpPr>
        <dsp:cNvPr id="0" name=""/>
        <dsp:cNvSpPr/>
      </dsp:nvSpPr>
      <dsp:spPr>
        <a:xfrm>
          <a:off x="1242597" y="1256131"/>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2A714D-BBF9-4CB4-AF0F-C74412F09394}">
      <dsp:nvSpPr>
        <dsp:cNvPr id="0" name=""/>
        <dsp:cNvSpPr/>
      </dsp:nvSpPr>
      <dsp:spPr>
        <a:xfrm>
          <a:off x="569079" y="2644614"/>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solidFill>
                <a:schemeClr val="bg1"/>
              </a:solidFill>
            </a:rPr>
            <a:t>Biblical Studies</a:t>
          </a:r>
        </a:p>
      </dsp:txBody>
      <dsp:txXfrm>
        <a:off x="569079" y="2644614"/>
        <a:ext cx="2072362" cy="720000"/>
      </dsp:txXfrm>
    </dsp:sp>
    <dsp:sp modelId="{38018C0D-453A-4069-9171-01F14F3AC132}">
      <dsp:nvSpPr>
        <dsp:cNvPr id="0" name=""/>
        <dsp:cNvSpPr/>
      </dsp:nvSpPr>
      <dsp:spPr>
        <a:xfrm>
          <a:off x="3408216" y="986724"/>
          <a:ext cx="1264141" cy="126414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384D2B-A1C3-4260-A356-FDB5192C4604}">
      <dsp:nvSpPr>
        <dsp:cNvPr id="0" name=""/>
        <dsp:cNvSpPr/>
      </dsp:nvSpPr>
      <dsp:spPr>
        <a:xfrm>
          <a:off x="3677623" y="1256131"/>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E1AE98-0416-4F1C-884D-B3BB1708C0A8}">
      <dsp:nvSpPr>
        <dsp:cNvPr id="0" name=""/>
        <dsp:cNvSpPr/>
      </dsp:nvSpPr>
      <dsp:spPr>
        <a:xfrm>
          <a:off x="3004105" y="2644614"/>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solidFill>
                <a:schemeClr val="bg1"/>
              </a:solidFill>
            </a:rPr>
            <a:t>Church History</a:t>
          </a:r>
        </a:p>
      </dsp:txBody>
      <dsp:txXfrm>
        <a:off x="3004105" y="2644614"/>
        <a:ext cx="2072362" cy="720000"/>
      </dsp:txXfrm>
    </dsp:sp>
    <dsp:sp modelId="{A8354029-0EE4-4C11-882F-02AE7E108BE2}">
      <dsp:nvSpPr>
        <dsp:cNvPr id="0" name=""/>
        <dsp:cNvSpPr/>
      </dsp:nvSpPr>
      <dsp:spPr>
        <a:xfrm>
          <a:off x="5843242" y="986724"/>
          <a:ext cx="1264141" cy="126414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D8F2E-C1D5-47C1-86B6-709618D0A6BC}">
      <dsp:nvSpPr>
        <dsp:cNvPr id="0" name=""/>
        <dsp:cNvSpPr/>
      </dsp:nvSpPr>
      <dsp:spPr>
        <a:xfrm>
          <a:off x="6112649" y="1256131"/>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18215B-DAA1-438E-92F2-6D9802302239}">
      <dsp:nvSpPr>
        <dsp:cNvPr id="0" name=""/>
        <dsp:cNvSpPr/>
      </dsp:nvSpPr>
      <dsp:spPr>
        <a:xfrm>
          <a:off x="5439131" y="2644614"/>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solidFill>
                <a:schemeClr val="bg1"/>
              </a:solidFill>
            </a:rPr>
            <a:t>Systematic Theology</a:t>
          </a:r>
        </a:p>
      </dsp:txBody>
      <dsp:txXfrm>
        <a:off x="5439131" y="2644614"/>
        <a:ext cx="2072362" cy="720000"/>
      </dsp:txXfrm>
    </dsp:sp>
    <dsp:sp modelId="{D376A69D-9930-4760-BE15-A001341C800E}">
      <dsp:nvSpPr>
        <dsp:cNvPr id="0" name=""/>
        <dsp:cNvSpPr/>
      </dsp:nvSpPr>
      <dsp:spPr>
        <a:xfrm>
          <a:off x="8278268" y="986724"/>
          <a:ext cx="1264141" cy="126414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1A4C9D-4DAA-43D3-8064-9BA82CF69DA1}">
      <dsp:nvSpPr>
        <dsp:cNvPr id="0" name=""/>
        <dsp:cNvSpPr/>
      </dsp:nvSpPr>
      <dsp:spPr>
        <a:xfrm>
          <a:off x="8547675" y="1256131"/>
          <a:ext cx="725326" cy="725326"/>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D86C83-A77A-4738-9917-A0D1D23CC824}">
      <dsp:nvSpPr>
        <dsp:cNvPr id="0" name=""/>
        <dsp:cNvSpPr/>
      </dsp:nvSpPr>
      <dsp:spPr>
        <a:xfrm>
          <a:off x="7874157" y="2644614"/>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solidFill>
                <a:schemeClr val="bg1"/>
              </a:solidFill>
            </a:rPr>
            <a:t>Practical Theology</a:t>
          </a:r>
        </a:p>
      </dsp:txBody>
      <dsp:txXfrm>
        <a:off x="7874157" y="2644614"/>
        <a:ext cx="2072362"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8724B-6670-4F63-97B7-4E924EE29D35}">
      <dsp:nvSpPr>
        <dsp:cNvPr id="0" name=""/>
        <dsp:cNvSpPr/>
      </dsp:nvSpPr>
      <dsp:spPr>
        <a:xfrm>
          <a:off x="0" y="1805"/>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E1A07-DFDB-4D4C-A94B-580157498E96}">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B69A13-658C-4C73-A718-3D52003D7420}">
      <dsp:nvSpPr>
        <dsp:cNvPr id="0" name=""/>
        <dsp:cNvSpPr/>
      </dsp:nvSpPr>
      <dsp:spPr>
        <a:xfrm>
          <a:off x="1057183" y="1805"/>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Scripture</a:t>
          </a:r>
        </a:p>
      </dsp:txBody>
      <dsp:txXfrm>
        <a:off x="1057183" y="1805"/>
        <a:ext cx="4200616" cy="915310"/>
      </dsp:txXfrm>
    </dsp:sp>
    <dsp:sp modelId="{379495B0-3F55-4F45-8ACA-1FFB21BD2E65}">
      <dsp:nvSpPr>
        <dsp:cNvPr id="0" name=""/>
        <dsp:cNvSpPr/>
      </dsp:nvSpPr>
      <dsp:spPr>
        <a:xfrm>
          <a:off x="0" y="1145944"/>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92CDEB-A92A-44C6-8752-EBD6EB1742E2}">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7D3C24-B773-4A3C-91C4-FCB9F3F82322}">
      <dsp:nvSpPr>
        <dsp:cNvPr id="0" name=""/>
        <dsp:cNvSpPr/>
      </dsp:nvSpPr>
      <dsp:spPr>
        <a:xfrm>
          <a:off x="1057183" y="1145944"/>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Tradition</a:t>
          </a:r>
        </a:p>
      </dsp:txBody>
      <dsp:txXfrm>
        <a:off x="1057183" y="1145944"/>
        <a:ext cx="4200616" cy="915310"/>
      </dsp:txXfrm>
    </dsp:sp>
    <dsp:sp modelId="{666E2ED1-8F12-4AFA-8271-39A2D27BCA73}">
      <dsp:nvSpPr>
        <dsp:cNvPr id="0" name=""/>
        <dsp:cNvSpPr/>
      </dsp:nvSpPr>
      <dsp:spPr>
        <a:xfrm>
          <a:off x="0" y="2290082"/>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B4D9C-2D4F-460C-AFBF-6F2590965E1E}">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0BB656-EC29-446E-B87D-EAA12BC3255E}">
      <dsp:nvSpPr>
        <dsp:cNvPr id="0" name=""/>
        <dsp:cNvSpPr/>
      </dsp:nvSpPr>
      <dsp:spPr>
        <a:xfrm>
          <a:off x="1057183" y="2290082"/>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Reason</a:t>
          </a:r>
        </a:p>
      </dsp:txBody>
      <dsp:txXfrm>
        <a:off x="1057183" y="2290082"/>
        <a:ext cx="4200616" cy="915310"/>
      </dsp:txXfrm>
    </dsp:sp>
    <dsp:sp modelId="{1F36A3B9-3807-4A3D-AB35-3F150DA204F9}">
      <dsp:nvSpPr>
        <dsp:cNvPr id="0" name=""/>
        <dsp:cNvSpPr/>
      </dsp:nvSpPr>
      <dsp:spPr>
        <a:xfrm>
          <a:off x="0" y="3434221"/>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A00180-9259-477F-A12A-C62091903023}">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B88DA7-8960-4BE1-931C-A5253DDB0B8C}">
      <dsp:nvSpPr>
        <dsp:cNvPr id="0" name=""/>
        <dsp:cNvSpPr/>
      </dsp:nvSpPr>
      <dsp:spPr>
        <a:xfrm>
          <a:off x="1057183" y="3434221"/>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Experience</a:t>
          </a:r>
        </a:p>
      </dsp:txBody>
      <dsp:txXfrm>
        <a:off x="1057183" y="3434221"/>
        <a:ext cx="4200616" cy="91531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8724B-6670-4F63-97B7-4E924EE29D35}">
      <dsp:nvSpPr>
        <dsp:cNvPr id="0" name=""/>
        <dsp:cNvSpPr/>
      </dsp:nvSpPr>
      <dsp:spPr>
        <a:xfrm>
          <a:off x="0" y="1805"/>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E1A07-DFDB-4D4C-A94B-580157498E96}">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B69A13-658C-4C73-A718-3D52003D7420}">
      <dsp:nvSpPr>
        <dsp:cNvPr id="0" name=""/>
        <dsp:cNvSpPr/>
      </dsp:nvSpPr>
      <dsp:spPr>
        <a:xfrm>
          <a:off x="1057183" y="1805"/>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Scripture</a:t>
          </a:r>
        </a:p>
      </dsp:txBody>
      <dsp:txXfrm>
        <a:off x="1057183" y="1805"/>
        <a:ext cx="4200616" cy="915310"/>
      </dsp:txXfrm>
    </dsp:sp>
    <dsp:sp modelId="{379495B0-3F55-4F45-8ACA-1FFB21BD2E65}">
      <dsp:nvSpPr>
        <dsp:cNvPr id="0" name=""/>
        <dsp:cNvSpPr/>
      </dsp:nvSpPr>
      <dsp:spPr>
        <a:xfrm>
          <a:off x="0" y="1145944"/>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92CDEB-A92A-44C6-8752-EBD6EB1742E2}">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7D3C24-B773-4A3C-91C4-FCB9F3F82322}">
      <dsp:nvSpPr>
        <dsp:cNvPr id="0" name=""/>
        <dsp:cNvSpPr/>
      </dsp:nvSpPr>
      <dsp:spPr>
        <a:xfrm>
          <a:off x="1057183" y="1145944"/>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Tradition</a:t>
          </a:r>
        </a:p>
      </dsp:txBody>
      <dsp:txXfrm>
        <a:off x="1057183" y="1145944"/>
        <a:ext cx="4200616" cy="915310"/>
      </dsp:txXfrm>
    </dsp:sp>
    <dsp:sp modelId="{666E2ED1-8F12-4AFA-8271-39A2D27BCA73}">
      <dsp:nvSpPr>
        <dsp:cNvPr id="0" name=""/>
        <dsp:cNvSpPr/>
      </dsp:nvSpPr>
      <dsp:spPr>
        <a:xfrm>
          <a:off x="0" y="2290082"/>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B4D9C-2D4F-460C-AFBF-6F2590965E1E}">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0BB656-EC29-446E-B87D-EAA12BC3255E}">
      <dsp:nvSpPr>
        <dsp:cNvPr id="0" name=""/>
        <dsp:cNvSpPr/>
      </dsp:nvSpPr>
      <dsp:spPr>
        <a:xfrm>
          <a:off x="1057183" y="2290082"/>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Reason</a:t>
          </a:r>
        </a:p>
      </dsp:txBody>
      <dsp:txXfrm>
        <a:off x="1057183" y="2290082"/>
        <a:ext cx="4200616" cy="915310"/>
      </dsp:txXfrm>
    </dsp:sp>
    <dsp:sp modelId="{1F36A3B9-3807-4A3D-AB35-3F150DA204F9}">
      <dsp:nvSpPr>
        <dsp:cNvPr id="0" name=""/>
        <dsp:cNvSpPr/>
      </dsp:nvSpPr>
      <dsp:spPr>
        <a:xfrm>
          <a:off x="0" y="3434221"/>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A00180-9259-477F-A12A-C62091903023}">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B88DA7-8960-4BE1-931C-A5253DDB0B8C}">
      <dsp:nvSpPr>
        <dsp:cNvPr id="0" name=""/>
        <dsp:cNvSpPr/>
      </dsp:nvSpPr>
      <dsp:spPr>
        <a:xfrm>
          <a:off x="1057183" y="3434221"/>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Experience</a:t>
          </a:r>
        </a:p>
      </dsp:txBody>
      <dsp:txXfrm>
        <a:off x="1057183" y="3434221"/>
        <a:ext cx="4200616" cy="915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F011B-58DD-2943-90DB-7B9791FDEE6C}">
      <dsp:nvSpPr>
        <dsp:cNvPr id="0" name=""/>
        <dsp:cNvSpPr/>
      </dsp:nvSpPr>
      <dsp:spPr>
        <a:xfrm>
          <a:off x="0" y="1087834"/>
          <a:ext cx="10515600" cy="21756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100000"/>
            </a:lnSpc>
            <a:spcBef>
              <a:spcPct val="0"/>
            </a:spcBef>
            <a:spcAft>
              <a:spcPct val="35000"/>
            </a:spcAft>
            <a:buNone/>
            <a:defRPr cap="all"/>
          </a:pPr>
          <a:r>
            <a:rPr lang="en-US" sz="6500" kern="1200" dirty="0">
              <a:solidFill>
                <a:schemeClr val="bg1"/>
              </a:solidFill>
            </a:rPr>
            <a:t>Our beliefs are radical</a:t>
          </a:r>
        </a:p>
      </dsp:txBody>
      <dsp:txXfrm>
        <a:off x="63723" y="1151557"/>
        <a:ext cx="10388154" cy="20482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D331E-C6C1-B14A-9BCE-C203FCEAD655}">
      <dsp:nvSpPr>
        <dsp:cNvPr id="0" name=""/>
        <dsp:cNvSpPr/>
      </dsp:nvSpPr>
      <dsp:spPr>
        <a:xfrm>
          <a:off x="0" y="0"/>
          <a:ext cx="8938260" cy="19581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100000"/>
            </a:lnSpc>
            <a:spcBef>
              <a:spcPct val="0"/>
            </a:spcBef>
            <a:spcAft>
              <a:spcPct val="35000"/>
            </a:spcAft>
            <a:buNone/>
            <a:defRPr cap="all"/>
          </a:pPr>
          <a:r>
            <a:rPr lang="en-US" sz="4700" kern="1200" dirty="0">
              <a:solidFill>
                <a:schemeClr val="bg1"/>
              </a:solidFill>
            </a:rPr>
            <a:t>Our beliefs are radical</a:t>
          </a:r>
        </a:p>
      </dsp:txBody>
      <dsp:txXfrm>
        <a:off x="57351" y="57351"/>
        <a:ext cx="6914408" cy="1843400"/>
      </dsp:txXfrm>
    </dsp:sp>
    <dsp:sp modelId="{B93131C0-49D6-EE4F-A6DC-15C7819C1269}">
      <dsp:nvSpPr>
        <dsp:cNvPr id="0" name=""/>
        <dsp:cNvSpPr/>
      </dsp:nvSpPr>
      <dsp:spPr>
        <a:xfrm>
          <a:off x="1577340" y="2393235"/>
          <a:ext cx="8938260" cy="19581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100000"/>
            </a:lnSpc>
            <a:spcBef>
              <a:spcPct val="0"/>
            </a:spcBef>
            <a:spcAft>
              <a:spcPct val="35000"/>
            </a:spcAft>
            <a:buNone/>
            <a:defRPr cap="all"/>
          </a:pPr>
          <a:r>
            <a:rPr lang="en-US" sz="4700" kern="1200" dirty="0">
              <a:solidFill>
                <a:schemeClr val="bg1"/>
              </a:solidFill>
            </a:rPr>
            <a:t>Our beliefs have History</a:t>
          </a:r>
        </a:p>
      </dsp:txBody>
      <dsp:txXfrm>
        <a:off x="1634691" y="2450586"/>
        <a:ext cx="5973451" cy="1843400"/>
      </dsp:txXfrm>
    </dsp:sp>
    <dsp:sp modelId="{843A1BEB-15D2-3540-A968-3DCA00E4B2B1}">
      <dsp:nvSpPr>
        <dsp:cNvPr id="0" name=""/>
        <dsp:cNvSpPr/>
      </dsp:nvSpPr>
      <dsp:spPr>
        <a:xfrm>
          <a:off x="7665493" y="1539285"/>
          <a:ext cx="1272766" cy="1272766"/>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solidFill>
              <a:schemeClr val="bg1"/>
            </a:solidFill>
          </a:endParaRPr>
        </a:p>
      </dsp:txBody>
      <dsp:txXfrm>
        <a:off x="7951865" y="1539285"/>
        <a:ext cx="700022" cy="9577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C3360-0D20-D24C-9CE4-351374A48771}">
      <dsp:nvSpPr>
        <dsp:cNvPr id="0" name=""/>
        <dsp:cNvSpPr/>
      </dsp:nvSpPr>
      <dsp:spPr>
        <a:xfrm>
          <a:off x="0" y="0"/>
          <a:ext cx="8938260" cy="13054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100000"/>
            </a:lnSpc>
            <a:spcBef>
              <a:spcPct val="0"/>
            </a:spcBef>
            <a:spcAft>
              <a:spcPct val="35000"/>
            </a:spcAft>
            <a:buNone/>
            <a:defRPr cap="all"/>
          </a:pPr>
          <a:r>
            <a:rPr lang="en-US" sz="4700" kern="1200" dirty="0">
              <a:solidFill>
                <a:schemeClr val="bg1"/>
              </a:solidFill>
            </a:rPr>
            <a:t>Our beliefs are radical</a:t>
          </a:r>
        </a:p>
      </dsp:txBody>
      <dsp:txXfrm>
        <a:off x="38234" y="38234"/>
        <a:ext cx="7529629" cy="1228933"/>
      </dsp:txXfrm>
    </dsp:sp>
    <dsp:sp modelId="{C53CD9D7-6618-EE4A-AC3D-5D984C5A3FD2}">
      <dsp:nvSpPr>
        <dsp:cNvPr id="0" name=""/>
        <dsp:cNvSpPr/>
      </dsp:nvSpPr>
      <dsp:spPr>
        <a:xfrm>
          <a:off x="788670" y="1522968"/>
          <a:ext cx="8938260" cy="13054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100000"/>
            </a:lnSpc>
            <a:spcBef>
              <a:spcPct val="0"/>
            </a:spcBef>
            <a:spcAft>
              <a:spcPct val="35000"/>
            </a:spcAft>
            <a:buNone/>
            <a:defRPr cap="all"/>
          </a:pPr>
          <a:r>
            <a:rPr lang="en-US" sz="4700" kern="1200" dirty="0">
              <a:solidFill>
                <a:schemeClr val="bg1"/>
              </a:solidFill>
            </a:rPr>
            <a:t>Our beliefs have History</a:t>
          </a:r>
        </a:p>
      </dsp:txBody>
      <dsp:txXfrm>
        <a:off x="826904" y="1561202"/>
        <a:ext cx="7224611" cy="1228933"/>
      </dsp:txXfrm>
    </dsp:sp>
    <dsp:sp modelId="{78038D72-E570-C543-861D-726C3E4D7346}">
      <dsp:nvSpPr>
        <dsp:cNvPr id="0" name=""/>
        <dsp:cNvSpPr/>
      </dsp:nvSpPr>
      <dsp:spPr>
        <a:xfrm>
          <a:off x="1577340" y="3045936"/>
          <a:ext cx="8938260" cy="13054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100000"/>
            </a:lnSpc>
            <a:spcBef>
              <a:spcPct val="0"/>
            </a:spcBef>
            <a:spcAft>
              <a:spcPct val="35000"/>
            </a:spcAft>
            <a:buNone/>
            <a:defRPr cap="all"/>
          </a:pPr>
          <a:r>
            <a:rPr lang="en-US" sz="4700" kern="1200" dirty="0">
              <a:solidFill>
                <a:schemeClr val="bg1"/>
              </a:solidFill>
            </a:rPr>
            <a:t>Our beliefs are relevant</a:t>
          </a:r>
        </a:p>
      </dsp:txBody>
      <dsp:txXfrm>
        <a:off x="1615574" y="3084170"/>
        <a:ext cx="7224611" cy="1228933"/>
      </dsp:txXfrm>
    </dsp:sp>
    <dsp:sp modelId="{F4EE2179-68E0-094C-9FDD-A92461359532}">
      <dsp:nvSpPr>
        <dsp:cNvPr id="0" name=""/>
        <dsp:cNvSpPr/>
      </dsp:nvSpPr>
      <dsp:spPr>
        <a:xfrm>
          <a:off x="8089749" y="989929"/>
          <a:ext cx="848510" cy="84851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solidFill>
              <a:schemeClr val="bg1"/>
            </a:solidFill>
          </a:endParaRPr>
        </a:p>
      </dsp:txBody>
      <dsp:txXfrm>
        <a:off x="8280664" y="989929"/>
        <a:ext cx="466680" cy="638504"/>
      </dsp:txXfrm>
    </dsp:sp>
    <dsp:sp modelId="{825B68FC-F1E7-2D46-A8E3-1FE5E6713626}">
      <dsp:nvSpPr>
        <dsp:cNvPr id="0" name=""/>
        <dsp:cNvSpPr/>
      </dsp:nvSpPr>
      <dsp:spPr>
        <a:xfrm>
          <a:off x="8878419" y="2504195"/>
          <a:ext cx="848510" cy="84851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solidFill>
              <a:schemeClr val="bg1"/>
            </a:solidFill>
          </a:endParaRPr>
        </a:p>
      </dsp:txBody>
      <dsp:txXfrm>
        <a:off x="9069334" y="2504195"/>
        <a:ext cx="466680" cy="6385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8102AF-459A-D649-BAA7-2156DD01CA55}">
      <dsp:nvSpPr>
        <dsp:cNvPr id="0" name=""/>
        <dsp:cNvSpPr/>
      </dsp:nvSpPr>
      <dsp:spPr>
        <a:xfrm>
          <a:off x="0" y="0"/>
          <a:ext cx="8412480" cy="957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100000"/>
            </a:lnSpc>
            <a:spcBef>
              <a:spcPct val="0"/>
            </a:spcBef>
            <a:spcAft>
              <a:spcPct val="35000"/>
            </a:spcAft>
            <a:buNone/>
            <a:defRPr cap="all"/>
          </a:pPr>
          <a:r>
            <a:rPr lang="en-US" sz="3800" kern="1200" dirty="0">
              <a:solidFill>
                <a:schemeClr val="bg1"/>
              </a:solidFill>
            </a:rPr>
            <a:t>Our beliefs are radical</a:t>
          </a:r>
        </a:p>
      </dsp:txBody>
      <dsp:txXfrm>
        <a:off x="28038" y="28038"/>
        <a:ext cx="7298593" cy="901218"/>
      </dsp:txXfrm>
    </dsp:sp>
    <dsp:sp modelId="{C002ED38-202F-7E4C-81FB-A9E72438E493}">
      <dsp:nvSpPr>
        <dsp:cNvPr id="0" name=""/>
        <dsp:cNvSpPr/>
      </dsp:nvSpPr>
      <dsp:spPr>
        <a:xfrm>
          <a:off x="704545" y="1131347"/>
          <a:ext cx="8412480" cy="957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100000"/>
            </a:lnSpc>
            <a:spcBef>
              <a:spcPct val="0"/>
            </a:spcBef>
            <a:spcAft>
              <a:spcPct val="35000"/>
            </a:spcAft>
            <a:buNone/>
            <a:defRPr cap="all"/>
          </a:pPr>
          <a:r>
            <a:rPr lang="en-US" sz="3800" kern="1200" dirty="0">
              <a:solidFill>
                <a:schemeClr val="bg1"/>
              </a:solidFill>
            </a:rPr>
            <a:t>Our beliefs have History</a:t>
          </a:r>
        </a:p>
      </dsp:txBody>
      <dsp:txXfrm>
        <a:off x="732583" y="1159385"/>
        <a:ext cx="7029617" cy="901218"/>
      </dsp:txXfrm>
    </dsp:sp>
    <dsp:sp modelId="{5D00E419-A76E-0245-8AA1-BFE43979E025}">
      <dsp:nvSpPr>
        <dsp:cNvPr id="0" name=""/>
        <dsp:cNvSpPr/>
      </dsp:nvSpPr>
      <dsp:spPr>
        <a:xfrm>
          <a:off x="1398574" y="2262695"/>
          <a:ext cx="8412480" cy="957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100000"/>
            </a:lnSpc>
            <a:spcBef>
              <a:spcPct val="0"/>
            </a:spcBef>
            <a:spcAft>
              <a:spcPct val="35000"/>
            </a:spcAft>
            <a:buNone/>
            <a:defRPr cap="all"/>
          </a:pPr>
          <a:r>
            <a:rPr lang="en-US" sz="3800" kern="1200" dirty="0">
              <a:solidFill>
                <a:schemeClr val="bg1"/>
              </a:solidFill>
            </a:rPr>
            <a:t>Our beliefs are relevant</a:t>
          </a:r>
        </a:p>
      </dsp:txBody>
      <dsp:txXfrm>
        <a:off x="1426612" y="2290733"/>
        <a:ext cx="7040133" cy="901218"/>
      </dsp:txXfrm>
    </dsp:sp>
    <dsp:sp modelId="{A9BA9BB4-649C-2D4D-B0DA-B51D18F0E7F2}">
      <dsp:nvSpPr>
        <dsp:cNvPr id="0" name=""/>
        <dsp:cNvSpPr/>
      </dsp:nvSpPr>
      <dsp:spPr>
        <a:xfrm>
          <a:off x="2103119" y="3394043"/>
          <a:ext cx="8412480" cy="957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100000"/>
            </a:lnSpc>
            <a:spcBef>
              <a:spcPct val="0"/>
            </a:spcBef>
            <a:spcAft>
              <a:spcPct val="35000"/>
            </a:spcAft>
            <a:buNone/>
            <a:defRPr cap="all"/>
          </a:pPr>
          <a:r>
            <a:rPr lang="en-US" sz="3800" kern="1200" dirty="0">
              <a:solidFill>
                <a:schemeClr val="bg1"/>
              </a:solidFill>
            </a:rPr>
            <a:t>Love for god</a:t>
          </a:r>
        </a:p>
      </dsp:txBody>
      <dsp:txXfrm>
        <a:off x="2131157" y="3422081"/>
        <a:ext cx="7029617" cy="901218"/>
      </dsp:txXfrm>
    </dsp:sp>
    <dsp:sp modelId="{960267A6-4C96-BB49-BE8A-199D22EF96B4}">
      <dsp:nvSpPr>
        <dsp:cNvPr id="0" name=""/>
        <dsp:cNvSpPr/>
      </dsp:nvSpPr>
      <dsp:spPr>
        <a:xfrm>
          <a:off x="7790238" y="733200"/>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solidFill>
              <a:schemeClr val="bg1"/>
            </a:solidFill>
          </a:endParaRPr>
        </a:p>
      </dsp:txBody>
      <dsp:txXfrm>
        <a:off x="7930242" y="733200"/>
        <a:ext cx="342233" cy="468236"/>
      </dsp:txXfrm>
    </dsp:sp>
    <dsp:sp modelId="{04AE96EA-D666-0F46-98AF-9D3C1BE2963F}">
      <dsp:nvSpPr>
        <dsp:cNvPr id="0" name=""/>
        <dsp:cNvSpPr/>
      </dsp:nvSpPr>
      <dsp:spPr>
        <a:xfrm>
          <a:off x="8494783" y="1864548"/>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solidFill>
              <a:schemeClr val="bg1"/>
            </a:solidFill>
          </a:endParaRPr>
        </a:p>
      </dsp:txBody>
      <dsp:txXfrm>
        <a:off x="8634787" y="1864548"/>
        <a:ext cx="342233" cy="468236"/>
      </dsp:txXfrm>
    </dsp:sp>
    <dsp:sp modelId="{06355C2C-85C7-B447-8B57-20015B4502AF}">
      <dsp:nvSpPr>
        <dsp:cNvPr id="0" name=""/>
        <dsp:cNvSpPr/>
      </dsp:nvSpPr>
      <dsp:spPr>
        <a:xfrm>
          <a:off x="9188813" y="2995896"/>
          <a:ext cx="622241" cy="6222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solidFill>
              <a:schemeClr val="bg1"/>
            </a:solidFill>
          </a:endParaRPr>
        </a:p>
      </dsp:txBody>
      <dsp:txXfrm>
        <a:off x="9328817" y="2995896"/>
        <a:ext cx="342233" cy="4682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8724B-6670-4F63-97B7-4E924EE29D35}">
      <dsp:nvSpPr>
        <dsp:cNvPr id="0" name=""/>
        <dsp:cNvSpPr/>
      </dsp:nvSpPr>
      <dsp:spPr>
        <a:xfrm>
          <a:off x="0" y="1805"/>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E1A07-DFDB-4D4C-A94B-580157498E96}">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B69A13-658C-4C73-A718-3D52003D7420}">
      <dsp:nvSpPr>
        <dsp:cNvPr id="0" name=""/>
        <dsp:cNvSpPr/>
      </dsp:nvSpPr>
      <dsp:spPr>
        <a:xfrm>
          <a:off x="1057183" y="1805"/>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Scripture</a:t>
          </a:r>
        </a:p>
      </dsp:txBody>
      <dsp:txXfrm>
        <a:off x="1057183" y="1805"/>
        <a:ext cx="4200616" cy="915310"/>
      </dsp:txXfrm>
    </dsp:sp>
    <dsp:sp modelId="{379495B0-3F55-4F45-8ACA-1FFB21BD2E65}">
      <dsp:nvSpPr>
        <dsp:cNvPr id="0" name=""/>
        <dsp:cNvSpPr/>
      </dsp:nvSpPr>
      <dsp:spPr>
        <a:xfrm>
          <a:off x="0" y="1145944"/>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92CDEB-A92A-44C6-8752-EBD6EB1742E2}">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7D3C24-B773-4A3C-91C4-FCB9F3F82322}">
      <dsp:nvSpPr>
        <dsp:cNvPr id="0" name=""/>
        <dsp:cNvSpPr/>
      </dsp:nvSpPr>
      <dsp:spPr>
        <a:xfrm>
          <a:off x="1057183" y="1145944"/>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Tradition</a:t>
          </a:r>
        </a:p>
      </dsp:txBody>
      <dsp:txXfrm>
        <a:off x="1057183" y="1145944"/>
        <a:ext cx="4200616" cy="915310"/>
      </dsp:txXfrm>
    </dsp:sp>
    <dsp:sp modelId="{666E2ED1-8F12-4AFA-8271-39A2D27BCA73}">
      <dsp:nvSpPr>
        <dsp:cNvPr id="0" name=""/>
        <dsp:cNvSpPr/>
      </dsp:nvSpPr>
      <dsp:spPr>
        <a:xfrm>
          <a:off x="0" y="2290082"/>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B4D9C-2D4F-460C-AFBF-6F2590965E1E}">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0BB656-EC29-446E-B87D-EAA12BC3255E}">
      <dsp:nvSpPr>
        <dsp:cNvPr id="0" name=""/>
        <dsp:cNvSpPr/>
      </dsp:nvSpPr>
      <dsp:spPr>
        <a:xfrm>
          <a:off x="1057183" y="2290082"/>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Reason</a:t>
          </a:r>
        </a:p>
      </dsp:txBody>
      <dsp:txXfrm>
        <a:off x="1057183" y="2290082"/>
        <a:ext cx="4200616" cy="915310"/>
      </dsp:txXfrm>
    </dsp:sp>
    <dsp:sp modelId="{1F36A3B9-3807-4A3D-AB35-3F150DA204F9}">
      <dsp:nvSpPr>
        <dsp:cNvPr id="0" name=""/>
        <dsp:cNvSpPr/>
      </dsp:nvSpPr>
      <dsp:spPr>
        <a:xfrm>
          <a:off x="0" y="3434221"/>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A00180-9259-477F-A12A-C62091903023}">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B88DA7-8960-4BE1-931C-A5253DDB0B8C}">
      <dsp:nvSpPr>
        <dsp:cNvPr id="0" name=""/>
        <dsp:cNvSpPr/>
      </dsp:nvSpPr>
      <dsp:spPr>
        <a:xfrm>
          <a:off x="1057183" y="3434221"/>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Experience</a:t>
          </a:r>
        </a:p>
      </dsp:txBody>
      <dsp:txXfrm>
        <a:off x="1057183" y="3434221"/>
        <a:ext cx="4200616" cy="9153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8724B-6670-4F63-97B7-4E924EE29D35}">
      <dsp:nvSpPr>
        <dsp:cNvPr id="0" name=""/>
        <dsp:cNvSpPr/>
      </dsp:nvSpPr>
      <dsp:spPr>
        <a:xfrm>
          <a:off x="0" y="1805"/>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E1A07-DFDB-4D4C-A94B-580157498E96}">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B69A13-658C-4C73-A718-3D52003D7420}">
      <dsp:nvSpPr>
        <dsp:cNvPr id="0" name=""/>
        <dsp:cNvSpPr/>
      </dsp:nvSpPr>
      <dsp:spPr>
        <a:xfrm>
          <a:off x="1057183" y="1805"/>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Scripture</a:t>
          </a:r>
        </a:p>
      </dsp:txBody>
      <dsp:txXfrm>
        <a:off x="1057183" y="1805"/>
        <a:ext cx="4200616" cy="915310"/>
      </dsp:txXfrm>
    </dsp:sp>
    <dsp:sp modelId="{379495B0-3F55-4F45-8ACA-1FFB21BD2E65}">
      <dsp:nvSpPr>
        <dsp:cNvPr id="0" name=""/>
        <dsp:cNvSpPr/>
      </dsp:nvSpPr>
      <dsp:spPr>
        <a:xfrm>
          <a:off x="0" y="1145944"/>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92CDEB-A92A-44C6-8752-EBD6EB1742E2}">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7D3C24-B773-4A3C-91C4-FCB9F3F82322}">
      <dsp:nvSpPr>
        <dsp:cNvPr id="0" name=""/>
        <dsp:cNvSpPr/>
      </dsp:nvSpPr>
      <dsp:spPr>
        <a:xfrm>
          <a:off x="1057183" y="1145944"/>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Tradition</a:t>
          </a:r>
        </a:p>
      </dsp:txBody>
      <dsp:txXfrm>
        <a:off x="1057183" y="1145944"/>
        <a:ext cx="4200616" cy="915310"/>
      </dsp:txXfrm>
    </dsp:sp>
    <dsp:sp modelId="{666E2ED1-8F12-4AFA-8271-39A2D27BCA73}">
      <dsp:nvSpPr>
        <dsp:cNvPr id="0" name=""/>
        <dsp:cNvSpPr/>
      </dsp:nvSpPr>
      <dsp:spPr>
        <a:xfrm>
          <a:off x="0" y="2290082"/>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B4D9C-2D4F-460C-AFBF-6F2590965E1E}">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0BB656-EC29-446E-B87D-EAA12BC3255E}">
      <dsp:nvSpPr>
        <dsp:cNvPr id="0" name=""/>
        <dsp:cNvSpPr/>
      </dsp:nvSpPr>
      <dsp:spPr>
        <a:xfrm>
          <a:off x="1057183" y="2290082"/>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Reason</a:t>
          </a:r>
        </a:p>
      </dsp:txBody>
      <dsp:txXfrm>
        <a:off x="1057183" y="2290082"/>
        <a:ext cx="4200616" cy="915310"/>
      </dsp:txXfrm>
    </dsp:sp>
    <dsp:sp modelId="{1F36A3B9-3807-4A3D-AB35-3F150DA204F9}">
      <dsp:nvSpPr>
        <dsp:cNvPr id="0" name=""/>
        <dsp:cNvSpPr/>
      </dsp:nvSpPr>
      <dsp:spPr>
        <a:xfrm>
          <a:off x="0" y="3434221"/>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A00180-9259-477F-A12A-C62091903023}">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B88DA7-8960-4BE1-931C-A5253DDB0B8C}">
      <dsp:nvSpPr>
        <dsp:cNvPr id="0" name=""/>
        <dsp:cNvSpPr/>
      </dsp:nvSpPr>
      <dsp:spPr>
        <a:xfrm>
          <a:off x="1057183" y="3434221"/>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Experience</a:t>
          </a:r>
        </a:p>
      </dsp:txBody>
      <dsp:txXfrm>
        <a:off x="1057183" y="3434221"/>
        <a:ext cx="4200616" cy="9153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8724B-6670-4F63-97B7-4E924EE29D35}">
      <dsp:nvSpPr>
        <dsp:cNvPr id="0" name=""/>
        <dsp:cNvSpPr/>
      </dsp:nvSpPr>
      <dsp:spPr>
        <a:xfrm>
          <a:off x="0" y="1805"/>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E1A07-DFDB-4D4C-A94B-580157498E96}">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B69A13-658C-4C73-A718-3D52003D7420}">
      <dsp:nvSpPr>
        <dsp:cNvPr id="0" name=""/>
        <dsp:cNvSpPr/>
      </dsp:nvSpPr>
      <dsp:spPr>
        <a:xfrm>
          <a:off x="1057183" y="1805"/>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Scripture</a:t>
          </a:r>
        </a:p>
      </dsp:txBody>
      <dsp:txXfrm>
        <a:off x="1057183" y="1805"/>
        <a:ext cx="4200616" cy="915310"/>
      </dsp:txXfrm>
    </dsp:sp>
    <dsp:sp modelId="{379495B0-3F55-4F45-8ACA-1FFB21BD2E65}">
      <dsp:nvSpPr>
        <dsp:cNvPr id="0" name=""/>
        <dsp:cNvSpPr/>
      </dsp:nvSpPr>
      <dsp:spPr>
        <a:xfrm>
          <a:off x="0" y="1145944"/>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92CDEB-A92A-44C6-8752-EBD6EB1742E2}">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7D3C24-B773-4A3C-91C4-FCB9F3F82322}">
      <dsp:nvSpPr>
        <dsp:cNvPr id="0" name=""/>
        <dsp:cNvSpPr/>
      </dsp:nvSpPr>
      <dsp:spPr>
        <a:xfrm>
          <a:off x="1057183" y="1145944"/>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Tradition</a:t>
          </a:r>
        </a:p>
      </dsp:txBody>
      <dsp:txXfrm>
        <a:off x="1057183" y="1145944"/>
        <a:ext cx="4200616" cy="915310"/>
      </dsp:txXfrm>
    </dsp:sp>
    <dsp:sp modelId="{666E2ED1-8F12-4AFA-8271-39A2D27BCA73}">
      <dsp:nvSpPr>
        <dsp:cNvPr id="0" name=""/>
        <dsp:cNvSpPr/>
      </dsp:nvSpPr>
      <dsp:spPr>
        <a:xfrm>
          <a:off x="0" y="2290082"/>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B4D9C-2D4F-460C-AFBF-6F2590965E1E}">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0BB656-EC29-446E-B87D-EAA12BC3255E}">
      <dsp:nvSpPr>
        <dsp:cNvPr id="0" name=""/>
        <dsp:cNvSpPr/>
      </dsp:nvSpPr>
      <dsp:spPr>
        <a:xfrm>
          <a:off x="1057183" y="2290082"/>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Reason</a:t>
          </a:r>
        </a:p>
      </dsp:txBody>
      <dsp:txXfrm>
        <a:off x="1057183" y="2290082"/>
        <a:ext cx="4200616" cy="915310"/>
      </dsp:txXfrm>
    </dsp:sp>
    <dsp:sp modelId="{1F36A3B9-3807-4A3D-AB35-3F150DA204F9}">
      <dsp:nvSpPr>
        <dsp:cNvPr id="0" name=""/>
        <dsp:cNvSpPr/>
      </dsp:nvSpPr>
      <dsp:spPr>
        <a:xfrm>
          <a:off x="0" y="3434221"/>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A00180-9259-477F-A12A-C62091903023}">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B88DA7-8960-4BE1-931C-A5253DDB0B8C}">
      <dsp:nvSpPr>
        <dsp:cNvPr id="0" name=""/>
        <dsp:cNvSpPr/>
      </dsp:nvSpPr>
      <dsp:spPr>
        <a:xfrm>
          <a:off x="1057183" y="3434221"/>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Experience</a:t>
          </a:r>
        </a:p>
      </dsp:txBody>
      <dsp:txXfrm>
        <a:off x="1057183" y="3434221"/>
        <a:ext cx="4200616" cy="9153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8724B-6670-4F63-97B7-4E924EE29D35}">
      <dsp:nvSpPr>
        <dsp:cNvPr id="0" name=""/>
        <dsp:cNvSpPr/>
      </dsp:nvSpPr>
      <dsp:spPr>
        <a:xfrm>
          <a:off x="0" y="1805"/>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E1A07-DFDB-4D4C-A94B-580157498E96}">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B69A13-658C-4C73-A718-3D52003D7420}">
      <dsp:nvSpPr>
        <dsp:cNvPr id="0" name=""/>
        <dsp:cNvSpPr/>
      </dsp:nvSpPr>
      <dsp:spPr>
        <a:xfrm>
          <a:off x="1057183" y="1805"/>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Scripture</a:t>
          </a:r>
        </a:p>
      </dsp:txBody>
      <dsp:txXfrm>
        <a:off x="1057183" y="1805"/>
        <a:ext cx="4200616" cy="915310"/>
      </dsp:txXfrm>
    </dsp:sp>
    <dsp:sp modelId="{379495B0-3F55-4F45-8ACA-1FFB21BD2E65}">
      <dsp:nvSpPr>
        <dsp:cNvPr id="0" name=""/>
        <dsp:cNvSpPr/>
      </dsp:nvSpPr>
      <dsp:spPr>
        <a:xfrm>
          <a:off x="0" y="1145944"/>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92CDEB-A92A-44C6-8752-EBD6EB1742E2}">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7D3C24-B773-4A3C-91C4-FCB9F3F82322}">
      <dsp:nvSpPr>
        <dsp:cNvPr id="0" name=""/>
        <dsp:cNvSpPr/>
      </dsp:nvSpPr>
      <dsp:spPr>
        <a:xfrm>
          <a:off x="1057183" y="1145944"/>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Tradition</a:t>
          </a:r>
        </a:p>
      </dsp:txBody>
      <dsp:txXfrm>
        <a:off x="1057183" y="1145944"/>
        <a:ext cx="4200616" cy="915310"/>
      </dsp:txXfrm>
    </dsp:sp>
    <dsp:sp modelId="{666E2ED1-8F12-4AFA-8271-39A2D27BCA73}">
      <dsp:nvSpPr>
        <dsp:cNvPr id="0" name=""/>
        <dsp:cNvSpPr/>
      </dsp:nvSpPr>
      <dsp:spPr>
        <a:xfrm>
          <a:off x="0" y="2290082"/>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B4D9C-2D4F-460C-AFBF-6F2590965E1E}">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0BB656-EC29-446E-B87D-EAA12BC3255E}">
      <dsp:nvSpPr>
        <dsp:cNvPr id="0" name=""/>
        <dsp:cNvSpPr/>
      </dsp:nvSpPr>
      <dsp:spPr>
        <a:xfrm>
          <a:off x="1057183" y="2290082"/>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Reason</a:t>
          </a:r>
        </a:p>
      </dsp:txBody>
      <dsp:txXfrm>
        <a:off x="1057183" y="2290082"/>
        <a:ext cx="4200616" cy="915310"/>
      </dsp:txXfrm>
    </dsp:sp>
    <dsp:sp modelId="{1F36A3B9-3807-4A3D-AB35-3F150DA204F9}">
      <dsp:nvSpPr>
        <dsp:cNvPr id="0" name=""/>
        <dsp:cNvSpPr/>
      </dsp:nvSpPr>
      <dsp:spPr>
        <a:xfrm>
          <a:off x="0" y="3434221"/>
          <a:ext cx="52578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A00180-9259-477F-A12A-C62091903023}">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B88DA7-8960-4BE1-931C-A5253DDB0B8C}">
      <dsp:nvSpPr>
        <dsp:cNvPr id="0" name=""/>
        <dsp:cNvSpPr/>
      </dsp:nvSpPr>
      <dsp:spPr>
        <a:xfrm>
          <a:off x="1057183" y="3434221"/>
          <a:ext cx="42006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Experience</a:t>
          </a:r>
        </a:p>
      </dsp:txBody>
      <dsp:txXfrm>
        <a:off x="1057183" y="3434221"/>
        <a:ext cx="4200616" cy="91531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34BF1-BCDD-2147-87FF-6A194034E04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399D2D6-33CB-F543-AE74-5FF70E2D90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DE98D54-A24E-704A-B16B-58836A0C9D31}"/>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5" name="Footer Placeholder 4">
            <a:extLst>
              <a:ext uri="{FF2B5EF4-FFF2-40B4-BE49-F238E27FC236}">
                <a16:creationId xmlns:a16="http://schemas.microsoft.com/office/drawing/2014/main" id="{66B8D750-F714-F140-81E6-515A24EBFC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42150-449B-DC47-B1B7-F8BE4EAEDE3F}"/>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1616629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84BC8-080D-1A47-83C8-D0ADFE18198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F453D01-FA76-834F-87D8-5E5971A9B8A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FDC2126-15B9-1A43-9651-F223AB210A44}"/>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5" name="Footer Placeholder 4">
            <a:extLst>
              <a:ext uri="{FF2B5EF4-FFF2-40B4-BE49-F238E27FC236}">
                <a16:creationId xmlns:a16="http://schemas.microsoft.com/office/drawing/2014/main" id="{095138AC-8071-4B4D-95E3-B5CA07447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40A5AC-FF28-C24D-B25C-2C028D54606B}"/>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10969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5A4215-DDA6-7345-B638-B736A950AD8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0F527E6-07F2-DF47-9553-E3AE4CB1FE2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6472BC7-2B19-1C43-83B7-DDA9D07E4BA4}"/>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5" name="Footer Placeholder 4">
            <a:extLst>
              <a:ext uri="{FF2B5EF4-FFF2-40B4-BE49-F238E27FC236}">
                <a16:creationId xmlns:a16="http://schemas.microsoft.com/office/drawing/2014/main" id="{3B356EA9-D3B3-B047-B64B-6CE36C530D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9D6809-ABB1-6345-9C08-6D9422F8DCEC}"/>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4283127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56DEB-A353-0744-A0FB-AF6D5278B81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B1B9DD3-93C3-C243-B8CF-0226D0B776D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354234-82EE-0245-BAF3-493B1CE0A9F7}"/>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5" name="Footer Placeholder 4">
            <a:extLst>
              <a:ext uri="{FF2B5EF4-FFF2-40B4-BE49-F238E27FC236}">
                <a16:creationId xmlns:a16="http://schemas.microsoft.com/office/drawing/2014/main" id="{BCAC438D-2B68-FB4F-860B-DC40B4F7B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6C9D26-BD22-C348-9F8B-A60479ABA655}"/>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72009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A6DAD-9DE4-B948-BD8F-FDC8396C32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5312A3A-C3B7-F240-A01D-6AFD46DABF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75984A8-8243-F14A-B4EB-490E739E71A0}"/>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5" name="Footer Placeholder 4">
            <a:extLst>
              <a:ext uri="{FF2B5EF4-FFF2-40B4-BE49-F238E27FC236}">
                <a16:creationId xmlns:a16="http://schemas.microsoft.com/office/drawing/2014/main" id="{ECE234F5-339F-AA49-9ED3-F588FBE35A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CEE43C-3E00-DE40-9898-AB87E3F76DB7}"/>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327656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2B1B7-82A1-6D42-AC4C-F275006870B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1A5F4F0-417E-7A43-BC3A-28F8FE6D8A8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839D6B3-0578-7141-8567-2C98C4DD171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6C04154-F99B-AA47-B20C-5B9A99829237}"/>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6" name="Footer Placeholder 5">
            <a:extLst>
              <a:ext uri="{FF2B5EF4-FFF2-40B4-BE49-F238E27FC236}">
                <a16:creationId xmlns:a16="http://schemas.microsoft.com/office/drawing/2014/main" id="{961875E6-29FD-9D4A-ABC3-FB57A536F5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65E079-0A1A-A748-B134-AB662FA3AD5F}"/>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126777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F44F6-EE07-2041-AE94-E857D973DB4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D5B786-A07F-FC49-9A3E-DF700E0C44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B4BB28-5045-6D40-85C5-987CCEFDD7B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2E18A16-B3BA-4E47-8E76-9FA166C740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DBDC33-DAF9-CA43-A3E4-BF57FC4925F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A52DA0A-9D8E-DA4A-88EE-EAE097C61858}"/>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8" name="Footer Placeholder 7">
            <a:extLst>
              <a:ext uri="{FF2B5EF4-FFF2-40B4-BE49-F238E27FC236}">
                <a16:creationId xmlns:a16="http://schemas.microsoft.com/office/drawing/2014/main" id="{0ECF9417-E166-734F-90E0-293F9A53DE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18ADE8-E1B8-2B48-8C40-252775F6B3FF}"/>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535891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93563-4DD2-C74C-BCCC-377FCB3352E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1C0ACE6-4E11-EA4C-A2CA-E1D0FFE75258}"/>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4" name="Footer Placeholder 3">
            <a:extLst>
              <a:ext uri="{FF2B5EF4-FFF2-40B4-BE49-F238E27FC236}">
                <a16:creationId xmlns:a16="http://schemas.microsoft.com/office/drawing/2014/main" id="{051944CC-EC04-5348-B65A-34DD8451D2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0990CD-B1BB-B94F-A04B-965A3152FF81}"/>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977088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CDF541-5E42-B24B-8AB7-43D1CC0AD61D}"/>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3" name="Footer Placeholder 2">
            <a:extLst>
              <a:ext uri="{FF2B5EF4-FFF2-40B4-BE49-F238E27FC236}">
                <a16:creationId xmlns:a16="http://schemas.microsoft.com/office/drawing/2014/main" id="{9AAF4CA1-3B03-114F-8F7D-836EB5B719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8EEA2B-23F7-DF4F-B5BD-C78694776BEE}"/>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256883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2293-FE92-7F44-A95E-8F2983B5758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5178F4-1D05-924F-BF70-EEB01CED9F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16B44D8-15A3-804D-B618-8645BFC9B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2A9711E-15E1-0641-A542-493B4E65FD78}"/>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6" name="Footer Placeholder 5">
            <a:extLst>
              <a:ext uri="{FF2B5EF4-FFF2-40B4-BE49-F238E27FC236}">
                <a16:creationId xmlns:a16="http://schemas.microsoft.com/office/drawing/2014/main" id="{BAC0A4DA-1852-6341-8289-151FC6A0CE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D7CA73-9EC0-5548-80D0-023B33D1148D}"/>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18659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B26BE-0979-C34D-A86D-C06E494FF28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AB9E34F-8C65-8649-91FD-5269C8CA46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14DA53-B785-E04E-9422-1E8CF87FD9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2BB737D-D5F6-1446-A1B6-F2FD2BD5BE45}"/>
              </a:ext>
            </a:extLst>
          </p:cNvPr>
          <p:cNvSpPr>
            <a:spLocks noGrp="1"/>
          </p:cNvSpPr>
          <p:nvPr>
            <p:ph type="dt" sz="half" idx="10"/>
          </p:nvPr>
        </p:nvSpPr>
        <p:spPr/>
        <p:txBody>
          <a:bodyPr/>
          <a:lstStyle/>
          <a:p>
            <a:fld id="{58A06A12-3D1E-1D43-B68C-C3FEEC56BC03}" type="datetimeFigureOut">
              <a:rPr lang="en-US" smtClean="0"/>
              <a:t>1/23/25</a:t>
            </a:fld>
            <a:endParaRPr lang="en-US"/>
          </a:p>
        </p:txBody>
      </p:sp>
      <p:sp>
        <p:nvSpPr>
          <p:cNvPr id="6" name="Footer Placeholder 5">
            <a:extLst>
              <a:ext uri="{FF2B5EF4-FFF2-40B4-BE49-F238E27FC236}">
                <a16:creationId xmlns:a16="http://schemas.microsoft.com/office/drawing/2014/main" id="{55F61840-6F30-804B-88B1-F21EDC294B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A30378-E7CD-4F42-A5F4-2A7824B13147}"/>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30272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C6CAAB-7B55-F345-A246-B0CB438828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5C07C0-1CF1-B147-AF72-7FA8FF3C2B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A3D7B7E-8910-A04E-9028-1A034D81EE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A06A12-3D1E-1D43-B68C-C3FEEC56BC03}" type="datetimeFigureOut">
              <a:rPr lang="en-US" smtClean="0"/>
              <a:t>1/23/25</a:t>
            </a:fld>
            <a:endParaRPr lang="en-US"/>
          </a:p>
        </p:txBody>
      </p:sp>
      <p:sp>
        <p:nvSpPr>
          <p:cNvPr id="5" name="Footer Placeholder 4">
            <a:extLst>
              <a:ext uri="{FF2B5EF4-FFF2-40B4-BE49-F238E27FC236}">
                <a16:creationId xmlns:a16="http://schemas.microsoft.com/office/drawing/2014/main" id="{41C70570-07B8-8C41-BDA3-F56CCBF071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57CBD28-066C-0946-A258-4C0D018D34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0FC601-C0F2-3240-ABB0-2CB6D0F8495B}" type="slidenum">
              <a:rPr lang="en-US" smtClean="0"/>
              <a:t>‹#›</a:t>
            </a:fld>
            <a:endParaRPr lang="en-US"/>
          </a:p>
        </p:txBody>
      </p:sp>
    </p:spTree>
    <p:extLst>
      <p:ext uri="{BB962C8B-B14F-4D97-AF65-F5344CB8AC3E}">
        <p14:creationId xmlns:p14="http://schemas.microsoft.com/office/powerpoint/2010/main" val="1288769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8.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E39ABC-DE35-A74C-9C98-0935A0A64FE3}"/>
              </a:ext>
            </a:extLst>
          </p:cNvPr>
          <p:cNvSpPr>
            <a:spLocks noGrp="1"/>
          </p:cNvSpPr>
          <p:nvPr>
            <p:ph type="ctrTitle"/>
          </p:nvPr>
        </p:nvSpPr>
        <p:spPr>
          <a:xfrm>
            <a:off x="3618385" y="2739796"/>
            <a:ext cx="7965557" cy="784746"/>
          </a:xfrm>
        </p:spPr>
        <p:txBody>
          <a:bodyPr>
            <a:noAutofit/>
          </a:bodyPr>
          <a:lstStyle/>
          <a:p>
            <a:pPr algn="r"/>
            <a:r>
              <a:rPr lang="en-US" dirty="0">
                <a:solidFill>
                  <a:schemeClr val="bg1"/>
                </a:solidFill>
              </a:rPr>
              <a:t>Blueprint for Theological Conversations</a:t>
            </a:r>
          </a:p>
        </p:txBody>
      </p:sp>
      <p:sp>
        <p:nvSpPr>
          <p:cNvPr id="5" name="Subtitle 2">
            <a:extLst>
              <a:ext uri="{FF2B5EF4-FFF2-40B4-BE49-F238E27FC236}">
                <a16:creationId xmlns:a16="http://schemas.microsoft.com/office/drawing/2014/main" id="{08D89F96-7074-3344-9FBC-5C696D642E82}"/>
              </a:ext>
            </a:extLst>
          </p:cNvPr>
          <p:cNvSpPr>
            <a:spLocks noGrp="1"/>
          </p:cNvSpPr>
          <p:nvPr>
            <p:ph type="subTitle" idx="1"/>
          </p:nvPr>
        </p:nvSpPr>
        <p:spPr>
          <a:xfrm>
            <a:off x="5780675" y="3573970"/>
            <a:ext cx="5803267" cy="484599"/>
          </a:xfrm>
        </p:spPr>
        <p:txBody>
          <a:bodyPr vert="horz" lIns="91440" tIns="45720" rIns="91440" bIns="45720" rtlCol="0" anchor="t">
            <a:normAutofit/>
          </a:bodyPr>
          <a:lstStyle/>
          <a:p>
            <a:pPr algn="r"/>
            <a:r>
              <a:rPr lang="en-US" dirty="0">
                <a:solidFill>
                  <a:schemeClr val="bg1"/>
                </a:solidFill>
              </a:rPr>
              <a:t>Dr Anna Hutchinson</a:t>
            </a:r>
          </a:p>
        </p:txBody>
      </p:sp>
    </p:spTree>
    <p:extLst>
      <p:ext uri="{BB962C8B-B14F-4D97-AF65-F5344CB8AC3E}">
        <p14:creationId xmlns:p14="http://schemas.microsoft.com/office/powerpoint/2010/main" val="2096996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871CC-A450-24C2-844F-C50A6471CC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A6FE97-6950-D32B-C9E9-4DDEB57219B3}"/>
              </a:ext>
            </a:extLst>
          </p:cNvPr>
          <p:cNvSpPr>
            <a:spLocks noGrp="1"/>
          </p:cNvSpPr>
          <p:nvPr>
            <p:ph type="title"/>
          </p:nvPr>
        </p:nvSpPr>
        <p:spPr/>
        <p:txBody>
          <a:bodyPr/>
          <a:lstStyle/>
          <a:p>
            <a:r>
              <a:rPr lang="en-US" dirty="0">
                <a:solidFill>
                  <a:schemeClr val="bg1"/>
                </a:solidFill>
              </a:rPr>
              <a:t>How do we do Theology? </a:t>
            </a:r>
          </a:p>
        </p:txBody>
      </p:sp>
      <p:graphicFrame>
        <p:nvGraphicFramePr>
          <p:cNvPr id="5" name="Content Placeholder 2">
            <a:extLst>
              <a:ext uri="{FF2B5EF4-FFF2-40B4-BE49-F238E27FC236}">
                <a16:creationId xmlns:a16="http://schemas.microsoft.com/office/drawing/2014/main" id="{AA59190F-C56B-AC10-6CFF-888715DE47F3}"/>
              </a:ext>
            </a:extLst>
          </p:cNvPr>
          <p:cNvGraphicFramePr>
            <a:graphicFrameLocks noGrp="1"/>
          </p:cNvGraphicFramePr>
          <p:nvPr>
            <p:ph idx="1"/>
          </p:nvPr>
        </p:nvGraphicFramePr>
        <p:xfrm>
          <a:off x="838200" y="1825625"/>
          <a:ext cx="5257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Vanilla Pound Cake">
            <a:extLst>
              <a:ext uri="{FF2B5EF4-FFF2-40B4-BE49-F238E27FC236}">
                <a16:creationId xmlns:a16="http://schemas.microsoft.com/office/drawing/2014/main" id="{2E7EB875-147E-EB3F-37F6-B6F3982659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5943" y="2286794"/>
            <a:ext cx="51435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623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8EB04-A09B-F011-3980-7AF7CC0A30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ED46F5-D9F1-2AB6-E6FC-7C7A1FC1C725}"/>
              </a:ext>
            </a:extLst>
          </p:cNvPr>
          <p:cNvSpPr>
            <a:spLocks noGrp="1"/>
          </p:cNvSpPr>
          <p:nvPr>
            <p:ph type="title"/>
          </p:nvPr>
        </p:nvSpPr>
        <p:spPr/>
        <p:txBody>
          <a:bodyPr/>
          <a:lstStyle/>
          <a:p>
            <a:r>
              <a:rPr lang="en-US" dirty="0">
                <a:solidFill>
                  <a:schemeClr val="bg1"/>
                </a:solidFill>
              </a:rPr>
              <a:t>How do we do Theology? </a:t>
            </a:r>
          </a:p>
        </p:txBody>
      </p:sp>
      <p:graphicFrame>
        <p:nvGraphicFramePr>
          <p:cNvPr id="5" name="Content Placeholder 2">
            <a:extLst>
              <a:ext uri="{FF2B5EF4-FFF2-40B4-BE49-F238E27FC236}">
                <a16:creationId xmlns:a16="http://schemas.microsoft.com/office/drawing/2014/main" id="{3C3D9BD0-F5AF-9F28-B8B0-0E09764F0EDF}"/>
              </a:ext>
            </a:extLst>
          </p:cNvPr>
          <p:cNvGraphicFramePr>
            <a:graphicFrameLocks noGrp="1"/>
          </p:cNvGraphicFramePr>
          <p:nvPr>
            <p:ph idx="1"/>
            <p:extLst>
              <p:ext uri="{D42A27DB-BD31-4B8C-83A1-F6EECF244321}">
                <p14:modId xmlns:p14="http://schemas.microsoft.com/office/powerpoint/2010/main" val="604872669"/>
              </p:ext>
            </p:extLst>
          </p:nvPr>
        </p:nvGraphicFramePr>
        <p:xfrm>
          <a:off x="838200" y="1825625"/>
          <a:ext cx="5257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8B74705-1D24-AF75-B513-31E102B45470}"/>
              </a:ext>
            </a:extLst>
          </p:cNvPr>
          <p:cNvSpPr txBox="1"/>
          <p:nvPr/>
        </p:nvSpPr>
        <p:spPr>
          <a:xfrm>
            <a:off x="6815666" y="1822450"/>
            <a:ext cx="4349045" cy="517064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The Bible tells us what God has done and what God is like</a:t>
            </a:r>
          </a:p>
          <a:p>
            <a:pPr marL="285750" indent="-285750">
              <a:buFont typeface="Arial" panose="020B0604020202020204" pitchFamily="34" charset="0"/>
              <a:buChar char="•"/>
            </a:pPr>
            <a:r>
              <a:rPr lang="en-US" sz="2400" dirty="0">
                <a:solidFill>
                  <a:schemeClr val="bg1"/>
                </a:solidFill>
              </a:rPr>
              <a:t>But it’s not just a textbook of facts, it’s an overarching story or narrative</a:t>
            </a:r>
          </a:p>
          <a:p>
            <a:pPr marL="285750" indent="-285750">
              <a:buFont typeface="Arial" panose="020B0604020202020204" pitchFamily="34" charset="0"/>
              <a:buChar char="•"/>
            </a:pPr>
            <a:r>
              <a:rPr lang="en-US" sz="2400" dirty="0">
                <a:solidFill>
                  <a:schemeClr val="bg1"/>
                </a:solidFill>
              </a:rPr>
              <a:t>Scripture = Word of God, authoritative, inspired</a:t>
            </a:r>
          </a:p>
          <a:p>
            <a:pPr marL="285750" indent="-285750">
              <a:buFont typeface="Arial" panose="020B0604020202020204" pitchFamily="34" charset="0"/>
              <a:buChar char="•"/>
            </a:pPr>
            <a:r>
              <a:rPr lang="en-US" sz="2400" dirty="0">
                <a:solidFill>
                  <a:schemeClr val="bg1"/>
                </a:solidFill>
              </a:rPr>
              <a:t>Scripture = written by humans, historical document</a:t>
            </a:r>
          </a:p>
          <a:p>
            <a:pPr marL="285750" indent="-285750">
              <a:buFont typeface="Arial" panose="020B0604020202020204" pitchFamily="34" charset="0"/>
              <a:buChar char="•"/>
            </a:pPr>
            <a:r>
              <a:rPr lang="en-US" sz="2400" dirty="0">
                <a:solidFill>
                  <a:schemeClr val="bg1"/>
                </a:solidFill>
              </a:rPr>
              <a:t>How do we interpret? How do we find meaning? How do we make theological claims on the basis of Scripture?</a:t>
            </a:r>
          </a:p>
          <a:p>
            <a:endParaRPr lang="en-US" dirty="0">
              <a:solidFill>
                <a:schemeClr val="bg1"/>
              </a:solidFill>
            </a:endParaRPr>
          </a:p>
        </p:txBody>
      </p:sp>
      <p:sp>
        <p:nvSpPr>
          <p:cNvPr id="6" name="Right Arrow 5">
            <a:extLst>
              <a:ext uri="{FF2B5EF4-FFF2-40B4-BE49-F238E27FC236}">
                <a16:creationId xmlns:a16="http://schemas.microsoft.com/office/drawing/2014/main" id="{E10DE451-A513-E62C-4F2B-20CACE46595A}"/>
              </a:ext>
            </a:extLst>
          </p:cNvPr>
          <p:cNvSpPr/>
          <p:nvPr/>
        </p:nvSpPr>
        <p:spPr>
          <a:xfrm>
            <a:off x="5757333" y="2054578"/>
            <a:ext cx="677333" cy="4505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1934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922A4-9074-5EFD-6764-2F2E089437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ECE17-8A5F-982B-8D73-30E24CE81166}"/>
              </a:ext>
            </a:extLst>
          </p:cNvPr>
          <p:cNvSpPr>
            <a:spLocks noGrp="1"/>
          </p:cNvSpPr>
          <p:nvPr>
            <p:ph type="title"/>
          </p:nvPr>
        </p:nvSpPr>
        <p:spPr/>
        <p:txBody>
          <a:bodyPr/>
          <a:lstStyle/>
          <a:p>
            <a:r>
              <a:rPr lang="en-US" dirty="0">
                <a:solidFill>
                  <a:schemeClr val="bg1"/>
                </a:solidFill>
              </a:rPr>
              <a:t>How do we do Theology? </a:t>
            </a:r>
          </a:p>
        </p:txBody>
      </p:sp>
      <p:graphicFrame>
        <p:nvGraphicFramePr>
          <p:cNvPr id="5" name="Content Placeholder 2">
            <a:extLst>
              <a:ext uri="{FF2B5EF4-FFF2-40B4-BE49-F238E27FC236}">
                <a16:creationId xmlns:a16="http://schemas.microsoft.com/office/drawing/2014/main" id="{FE4E27F3-30B8-7B7B-798E-BB8B78745011}"/>
              </a:ext>
            </a:extLst>
          </p:cNvPr>
          <p:cNvGraphicFramePr>
            <a:graphicFrameLocks noGrp="1"/>
          </p:cNvGraphicFramePr>
          <p:nvPr>
            <p:ph idx="1"/>
          </p:nvPr>
        </p:nvGraphicFramePr>
        <p:xfrm>
          <a:off x="838200" y="1825625"/>
          <a:ext cx="5257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21724B1-3FEC-61FB-4DBE-644329559F4F}"/>
              </a:ext>
            </a:extLst>
          </p:cNvPr>
          <p:cNvSpPr txBox="1"/>
          <p:nvPr/>
        </p:nvSpPr>
        <p:spPr>
          <a:xfrm>
            <a:off x="6649156" y="1687354"/>
            <a:ext cx="4343400" cy="517064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Tradition helps us to interpret Scripture</a:t>
            </a:r>
          </a:p>
          <a:p>
            <a:pPr marL="285750" indent="-285750">
              <a:buFont typeface="Arial" panose="020B0604020202020204" pitchFamily="34" charset="0"/>
              <a:buChar char="•"/>
            </a:pPr>
            <a:r>
              <a:rPr lang="en-US" sz="2400" dirty="0">
                <a:solidFill>
                  <a:schemeClr val="bg1"/>
                </a:solidFill>
              </a:rPr>
              <a:t>Tradition = living, activity of the Church</a:t>
            </a:r>
          </a:p>
          <a:p>
            <a:pPr marL="285750" indent="-285750">
              <a:buFont typeface="Arial" panose="020B0604020202020204" pitchFamily="34" charset="0"/>
              <a:buChar char="•"/>
            </a:pPr>
            <a:r>
              <a:rPr lang="en-US" sz="2400" dirty="0">
                <a:solidFill>
                  <a:schemeClr val="bg1"/>
                </a:solidFill>
              </a:rPr>
              <a:t>Not a separate source of knowledge from Scripture</a:t>
            </a:r>
          </a:p>
          <a:p>
            <a:pPr marL="285750" indent="-285750">
              <a:buFont typeface="Arial" panose="020B0604020202020204" pitchFamily="34" charset="0"/>
              <a:buChar char="•"/>
            </a:pPr>
            <a:r>
              <a:rPr lang="en-US" sz="2400" dirty="0">
                <a:solidFill>
                  <a:schemeClr val="bg1"/>
                </a:solidFill>
              </a:rPr>
              <a:t>We believe what we do on the basis of the testimony of others</a:t>
            </a:r>
          </a:p>
          <a:p>
            <a:pPr marL="285750" indent="-285750">
              <a:buFont typeface="Arial" panose="020B0604020202020204" pitchFamily="34" charset="0"/>
              <a:buChar char="•"/>
            </a:pPr>
            <a:r>
              <a:rPr lang="en-US" sz="2400" dirty="0">
                <a:solidFill>
                  <a:schemeClr val="bg1"/>
                </a:solidFill>
              </a:rPr>
              <a:t>Just because something has always been ‘thought’ doesn’t mean it should continue to do so</a:t>
            </a:r>
          </a:p>
          <a:p>
            <a:endParaRPr lang="en-US" dirty="0">
              <a:solidFill>
                <a:schemeClr val="bg1"/>
              </a:solidFill>
            </a:endParaRPr>
          </a:p>
        </p:txBody>
      </p:sp>
      <p:sp>
        <p:nvSpPr>
          <p:cNvPr id="6" name="Right Arrow 5">
            <a:extLst>
              <a:ext uri="{FF2B5EF4-FFF2-40B4-BE49-F238E27FC236}">
                <a16:creationId xmlns:a16="http://schemas.microsoft.com/office/drawing/2014/main" id="{5578A5B1-0B55-1B6C-F0E1-C19F41B912E5}"/>
              </a:ext>
            </a:extLst>
          </p:cNvPr>
          <p:cNvSpPr/>
          <p:nvPr/>
        </p:nvSpPr>
        <p:spPr>
          <a:xfrm>
            <a:off x="5734756" y="3273778"/>
            <a:ext cx="677333" cy="4505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100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4DAEA-387F-F9B6-36B6-3150C1745E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C4C65D-B5D0-F015-8DEA-963618E78B38}"/>
              </a:ext>
            </a:extLst>
          </p:cNvPr>
          <p:cNvSpPr>
            <a:spLocks noGrp="1"/>
          </p:cNvSpPr>
          <p:nvPr>
            <p:ph type="title"/>
          </p:nvPr>
        </p:nvSpPr>
        <p:spPr/>
        <p:txBody>
          <a:bodyPr/>
          <a:lstStyle/>
          <a:p>
            <a:r>
              <a:rPr lang="en-US" dirty="0">
                <a:solidFill>
                  <a:schemeClr val="bg1"/>
                </a:solidFill>
              </a:rPr>
              <a:t>How do we do Theology? </a:t>
            </a:r>
          </a:p>
        </p:txBody>
      </p:sp>
      <p:graphicFrame>
        <p:nvGraphicFramePr>
          <p:cNvPr id="5" name="Content Placeholder 2">
            <a:extLst>
              <a:ext uri="{FF2B5EF4-FFF2-40B4-BE49-F238E27FC236}">
                <a16:creationId xmlns:a16="http://schemas.microsoft.com/office/drawing/2014/main" id="{6C4F65BC-BD5C-5326-AAE8-1ABF2F382DDE}"/>
              </a:ext>
            </a:extLst>
          </p:cNvPr>
          <p:cNvGraphicFramePr>
            <a:graphicFrameLocks noGrp="1"/>
          </p:cNvGraphicFramePr>
          <p:nvPr>
            <p:ph idx="1"/>
          </p:nvPr>
        </p:nvGraphicFramePr>
        <p:xfrm>
          <a:off x="838200" y="1825625"/>
          <a:ext cx="5257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605FDEEB-D2D2-9F06-D666-5A719844C712}"/>
              </a:ext>
            </a:extLst>
          </p:cNvPr>
          <p:cNvSpPr txBox="1"/>
          <p:nvPr/>
        </p:nvSpPr>
        <p:spPr>
          <a:xfrm>
            <a:off x="6649156" y="1687354"/>
            <a:ext cx="4343400" cy="4247317"/>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chemeClr val="bg1"/>
                </a:solidFill>
              </a:rPr>
              <a:t>'Reasoning’ our way to God</a:t>
            </a:r>
          </a:p>
          <a:p>
            <a:pPr marL="285750" indent="-285750">
              <a:buFont typeface="Arial" panose="020B0604020202020204" pitchFamily="34" charset="0"/>
              <a:buChar char="•"/>
            </a:pPr>
            <a:r>
              <a:rPr lang="en-US" sz="2800" dirty="0">
                <a:solidFill>
                  <a:schemeClr val="bg1"/>
                </a:solidFill>
              </a:rPr>
              <a:t>Only takes us so far</a:t>
            </a:r>
          </a:p>
          <a:p>
            <a:pPr marL="285750" indent="-285750">
              <a:buFont typeface="Arial" panose="020B0604020202020204" pitchFamily="34" charset="0"/>
              <a:buChar char="•"/>
            </a:pPr>
            <a:r>
              <a:rPr lang="en-US" sz="2800" dirty="0">
                <a:solidFill>
                  <a:schemeClr val="bg1"/>
                </a:solidFill>
              </a:rPr>
              <a:t>Using logic and reason in our thinking and reflection</a:t>
            </a:r>
          </a:p>
          <a:p>
            <a:pPr marL="285750" indent="-285750">
              <a:buFont typeface="Arial" panose="020B0604020202020204" pitchFamily="34" charset="0"/>
              <a:buChar char="•"/>
            </a:pPr>
            <a:r>
              <a:rPr lang="en-US" sz="2800" dirty="0">
                <a:solidFill>
                  <a:schemeClr val="bg1"/>
                </a:solidFill>
              </a:rPr>
              <a:t>How can we trust our reason and logic?</a:t>
            </a:r>
          </a:p>
          <a:p>
            <a:pPr marL="285750" indent="-285750">
              <a:buFont typeface="Arial" panose="020B0604020202020204" pitchFamily="34" charset="0"/>
              <a:buChar char="•"/>
            </a:pPr>
            <a:r>
              <a:rPr lang="en-US" sz="2800" dirty="0">
                <a:solidFill>
                  <a:schemeClr val="bg1"/>
                </a:solidFill>
              </a:rPr>
              <a:t>Redeemed reason informed by God’s wisdom</a:t>
            </a:r>
          </a:p>
          <a:p>
            <a:pPr marL="285750" indent="-285750">
              <a:buFont typeface="Arial" panose="020B0604020202020204" pitchFamily="34" charset="0"/>
              <a:buChar char="•"/>
            </a:pPr>
            <a:endParaRPr lang="en-US" dirty="0">
              <a:solidFill>
                <a:schemeClr val="bg1"/>
              </a:solidFill>
            </a:endParaRPr>
          </a:p>
        </p:txBody>
      </p:sp>
      <p:sp>
        <p:nvSpPr>
          <p:cNvPr id="6" name="Right Arrow 5">
            <a:extLst>
              <a:ext uri="{FF2B5EF4-FFF2-40B4-BE49-F238E27FC236}">
                <a16:creationId xmlns:a16="http://schemas.microsoft.com/office/drawing/2014/main" id="{E7593F9B-18BA-0DFD-50CC-F07A77778E6C}"/>
              </a:ext>
            </a:extLst>
          </p:cNvPr>
          <p:cNvSpPr/>
          <p:nvPr/>
        </p:nvSpPr>
        <p:spPr>
          <a:xfrm>
            <a:off x="5757333" y="4368801"/>
            <a:ext cx="677333" cy="4505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9536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4C7A-92D9-21E5-68C5-85EE7876E2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A71D78-233F-2245-065C-9A1CB213B8A3}"/>
              </a:ext>
            </a:extLst>
          </p:cNvPr>
          <p:cNvSpPr>
            <a:spLocks noGrp="1"/>
          </p:cNvSpPr>
          <p:nvPr>
            <p:ph type="title"/>
          </p:nvPr>
        </p:nvSpPr>
        <p:spPr/>
        <p:txBody>
          <a:bodyPr/>
          <a:lstStyle/>
          <a:p>
            <a:r>
              <a:rPr lang="en-US" dirty="0">
                <a:solidFill>
                  <a:schemeClr val="bg1"/>
                </a:solidFill>
              </a:rPr>
              <a:t>How do we do Theology? </a:t>
            </a:r>
          </a:p>
        </p:txBody>
      </p:sp>
      <p:graphicFrame>
        <p:nvGraphicFramePr>
          <p:cNvPr id="5" name="Content Placeholder 2">
            <a:extLst>
              <a:ext uri="{FF2B5EF4-FFF2-40B4-BE49-F238E27FC236}">
                <a16:creationId xmlns:a16="http://schemas.microsoft.com/office/drawing/2014/main" id="{2E23D439-FB02-CB62-0DF6-7B48EFCB2A39}"/>
              </a:ext>
            </a:extLst>
          </p:cNvPr>
          <p:cNvGraphicFramePr>
            <a:graphicFrameLocks noGrp="1"/>
          </p:cNvGraphicFramePr>
          <p:nvPr>
            <p:ph idx="1"/>
          </p:nvPr>
        </p:nvGraphicFramePr>
        <p:xfrm>
          <a:off x="838200" y="1825625"/>
          <a:ext cx="5257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F7E97B4-5AC7-7429-4560-B066287CBB5D}"/>
              </a:ext>
            </a:extLst>
          </p:cNvPr>
          <p:cNvSpPr txBox="1"/>
          <p:nvPr/>
        </p:nvSpPr>
        <p:spPr>
          <a:xfrm>
            <a:off x="6649156" y="1687354"/>
            <a:ext cx="4343400" cy="4431983"/>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rPr>
              <a:t>Charismatic experience</a:t>
            </a:r>
          </a:p>
          <a:p>
            <a:pPr marL="285750" indent="-285750">
              <a:buFont typeface="Arial" panose="020B0604020202020204" pitchFamily="34" charset="0"/>
              <a:buChar char="•"/>
            </a:pPr>
            <a:r>
              <a:rPr lang="en-US" sz="2400" dirty="0">
                <a:solidFill>
                  <a:schemeClr val="bg1"/>
                </a:solidFill>
              </a:rPr>
              <a:t>Accumulated experience</a:t>
            </a:r>
          </a:p>
          <a:p>
            <a:pPr marL="285750" indent="-285750">
              <a:buFont typeface="Arial" panose="020B0604020202020204" pitchFamily="34" charset="0"/>
              <a:buChar char="•"/>
            </a:pPr>
            <a:r>
              <a:rPr lang="en-US" sz="2400" dirty="0">
                <a:solidFill>
                  <a:schemeClr val="bg1"/>
                </a:solidFill>
              </a:rPr>
              <a:t>Universal experience</a:t>
            </a:r>
          </a:p>
          <a:p>
            <a:pPr marL="285750" indent="-285750">
              <a:buFont typeface="Arial" panose="020B0604020202020204" pitchFamily="34" charset="0"/>
              <a:buChar char="•"/>
            </a:pPr>
            <a:r>
              <a:rPr lang="en-US" sz="2400" dirty="0">
                <a:solidFill>
                  <a:schemeClr val="bg1"/>
                </a:solidFill>
              </a:rPr>
              <a:t>Experiences are interpreted and subjective</a:t>
            </a:r>
          </a:p>
          <a:p>
            <a:pPr marL="285750" indent="-285750">
              <a:buFont typeface="Arial" panose="020B0604020202020204" pitchFamily="34" charset="0"/>
              <a:buChar char="•"/>
            </a:pPr>
            <a:r>
              <a:rPr lang="en-US" sz="2400" dirty="0">
                <a:solidFill>
                  <a:schemeClr val="bg1"/>
                </a:solidFill>
              </a:rPr>
              <a:t>What if our experience and the other sources are in tension? </a:t>
            </a:r>
          </a:p>
          <a:p>
            <a:pPr marL="285750" indent="-285750">
              <a:buFont typeface="Arial" panose="020B0604020202020204" pitchFamily="34" charset="0"/>
              <a:buChar char="•"/>
            </a:pPr>
            <a:r>
              <a:rPr lang="en-US" sz="2400" dirty="0">
                <a:solidFill>
                  <a:schemeClr val="bg1"/>
                </a:solidFill>
              </a:rPr>
              <a:t>Theology informs our understanding of experience, which informs our understanding of Theology</a:t>
            </a:r>
          </a:p>
          <a:p>
            <a:pPr marL="285750" indent="-285750">
              <a:buFont typeface="Arial" panose="020B0604020202020204" pitchFamily="34" charset="0"/>
              <a:buChar char="•"/>
            </a:pPr>
            <a:endParaRPr lang="en-US" dirty="0">
              <a:solidFill>
                <a:schemeClr val="bg1"/>
              </a:solidFill>
            </a:endParaRPr>
          </a:p>
        </p:txBody>
      </p:sp>
      <p:sp>
        <p:nvSpPr>
          <p:cNvPr id="6" name="Right Arrow 5">
            <a:extLst>
              <a:ext uri="{FF2B5EF4-FFF2-40B4-BE49-F238E27FC236}">
                <a16:creationId xmlns:a16="http://schemas.microsoft.com/office/drawing/2014/main" id="{1D5425BE-101B-AE5E-1A02-674041D71AFF}"/>
              </a:ext>
            </a:extLst>
          </p:cNvPr>
          <p:cNvSpPr/>
          <p:nvPr/>
        </p:nvSpPr>
        <p:spPr>
          <a:xfrm>
            <a:off x="5757333" y="5484154"/>
            <a:ext cx="677333" cy="4505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2196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05410-0BFD-3D45-989D-E9A315DEE3D4}"/>
              </a:ext>
            </a:extLst>
          </p:cNvPr>
          <p:cNvSpPr>
            <a:spLocks noGrp="1"/>
          </p:cNvSpPr>
          <p:nvPr>
            <p:ph type="title"/>
          </p:nvPr>
        </p:nvSpPr>
        <p:spPr/>
        <p:txBody>
          <a:bodyPr/>
          <a:lstStyle/>
          <a:p>
            <a:r>
              <a:rPr lang="en-US" dirty="0">
                <a:solidFill>
                  <a:schemeClr val="bg1"/>
                </a:solidFill>
              </a:rPr>
              <a:t>How do we do Theology? </a:t>
            </a:r>
          </a:p>
        </p:txBody>
      </p:sp>
      <p:sp>
        <p:nvSpPr>
          <p:cNvPr id="3" name="Content Placeholder 2">
            <a:extLst>
              <a:ext uri="{FF2B5EF4-FFF2-40B4-BE49-F238E27FC236}">
                <a16:creationId xmlns:a16="http://schemas.microsoft.com/office/drawing/2014/main" id="{B0DC075E-419E-3D84-A8EA-9B75AD1D13DD}"/>
              </a:ext>
            </a:extLst>
          </p:cNvPr>
          <p:cNvSpPr>
            <a:spLocks noGrp="1"/>
          </p:cNvSpPr>
          <p:nvPr>
            <p:ph idx="1"/>
          </p:nvPr>
        </p:nvSpPr>
        <p:spPr/>
        <p:txBody>
          <a:bodyPr>
            <a:normAutofit/>
          </a:bodyPr>
          <a:lstStyle/>
          <a:p>
            <a:pPr marL="0" indent="0" algn="ctr">
              <a:buNone/>
            </a:pPr>
            <a:endParaRPr lang="en-US" sz="3200" dirty="0">
              <a:solidFill>
                <a:schemeClr val="accent4"/>
              </a:solidFill>
            </a:endParaRPr>
          </a:p>
          <a:p>
            <a:pPr marL="0" indent="0" algn="ctr">
              <a:buNone/>
            </a:pPr>
            <a:endParaRPr lang="en-US" sz="3200" dirty="0">
              <a:solidFill>
                <a:schemeClr val="accent4"/>
              </a:solidFill>
            </a:endParaRPr>
          </a:p>
          <a:p>
            <a:pPr marL="0" indent="0" algn="ctr">
              <a:buNone/>
            </a:pPr>
            <a:r>
              <a:rPr lang="en-US" sz="3200" dirty="0">
                <a:solidFill>
                  <a:schemeClr val="accent4"/>
                </a:solidFill>
              </a:rPr>
              <a:t>Which source of Theology are you most drawn to? Which source is the most problematic in your opinion? </a:t>
            </a:r>
          </a:p>
        </p:txBody>
      </p:sp>
    </p:spTree>
    <p:extLst>
      <p:ext uri="{BB962C8B-B14F-4D97-AF65-F5344CB8AC3E}">
        <p14:creationId xmlns:p14="http://schemas.microsoft.com/office/powerpoint/2010/main" val="2747225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60F78-71F5-7776-5972-27B0AC8659F9}"/>
              </a:ext>
            </a:extLst>
          </p:cNvPr>
          <p:cNvSpPr>
            <a:spLocks noGrp="1"/>
          </p:cNvSpPr>
          <p:nvPr>
            <p:ph type="title"/>
          </p:nvPr>
        </p:nvSpPr>
        <p:spPr/>
        <p:txBody>
          <a:bodyPr/>
          <a:lstStyle/>
          <a:p>
            <a:r>
              <a:rPr lang="en-US" dirty="0">
                <a:solidFill>
                  <a:schemeClr val="bg1"/>
                </a:solidFill>
              </a:rPr>
              <a:t>Who does Theology? </a:t>
            </a:r>
          </a:p>
        </p:txBody>
      </p:sp>
      <p:sp>
        <p:nvSpPr>
          <p:cNvPr id="5" name="Content Placeholder 4">
            <a:extLst>
              <a:ext uri="{FF2B5EF4-FFF2-40B4-BE49-F238E27FC236}">
                <a16:creationId xmlns:a16="http://schemas.microsoft.com/office/drawing/2014/main" id="{2041D82C-4916-33B6-B351-43B3C39C3067}"/>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843370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85B95-E9BC-6E13-341A-9362F37DC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599BA-F4DB-ED64-2BD8-A18E20215699}"/>
              </a:ext>
            </a:extLst>
          </p:cNvPr>
          <p:cNvSpPr>
            <a:spLocks noGrp="1"/>
          </p:cNvSpPr>
          <p:nvPr>
            <p:ph type="title"/>
          </p:nvPr>
        </p:nvSpPr>
        <p:spPr/>
        <p:txBody>
          <a:bodyPr/>
          <a:lstStyle/>
          <a:p>
            <a:r>
              <a:rPr lang="en-US" dirty="0">
                <a:solidFill>
                  <a:schemeClr val="bg1"/>
                </a:solidFill>
              </a:rPr>
              <a:t>Who does Theology? </a:t>
            </a:r>
          </a:p>
        </p:txBody>
      </p:sp>
      <p:sp>
        <p:nvSpPr>
          <p:cNvPr id="3" name="Content Placeholder 2">
            <a:extLst>
              <a:ext uri="{FF2B5EF4-FFF2-40B4-BE49-F238E27FC236}">
                <a16:creationId xmlns:a16="http://schemas.microsoft.com/office/drawing/2014/main" id="{6FEE951F-96A2-8DC1-D663-230471873F75}"/>
              </a:ext>
            </a:extLst>
          </p:cNvPr>
          <p:cNvSpPr>
            <a:spLocks noGrp="1"/>
          </p:cNvSpPr>
          <p:nvPr>
            <p:ph idx="1"/>
          </p:nvPr>
        </p:nvSpPr>
        <p:spPr>
          <a:xfrm>
            <a:off x="328864" y="1825625"/>
            <a:ext cx="7251032" cy="4351338"/>
          </a:xfrm>
        </p:spPr>
        <p:txBody>
          <a:bodyPr/>
          <a:lstStyle/>
          <a:p>
            <a:pPr marL="0" indent="0">
              <a:buNone/>
            </a:pPr>
            <a:r>
              <a:rPr lang="en-US" b="1" dirty="0">
                <a:solidFill>
                  <a:schemeClr val="bg1"/>
                </a:solidFill>
              </a:rPr>
              <a:t>THE ADVENTURER</a:t>
            </a:r>
          </a:p>
          <a:p>
            <a:r>
              <a:rPr lang="en-US" dirty="0">
                <a:solidFill>
                  <a:schemeClr val="bg1"/>
                </a:solidFill>
              </a:rPr>
              <a:t>Prepared to go into the unknown</a:t>
            </a:r>
          </a:p>
          <a:p>
            <a:r>
              <a:rPr lang="en-US" dirty="0">
                <a:solidFill>
                  <a:schemeClr val="bg1"/>
                </a:solidFill>
              </a:rPr>
              <a:t>Willing to be changed</a:t>
            </a:r>
          </a:p>
          <a:p>
            <a:r>
              <a:rPr lang="en-US" dirty="0">
                <a:solidFill>
                  <a:schemeClr val="bg1"/>
                </a:solidFill>
              </a:rPr>
              <a:t>‘There and back again’… except not</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‘Theology in this truest sense begins with this adventure, this conversion or transformation towards a new way of experiencing and understanding reality.’ (McIntos</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h, Divine Teaching)</a:t>
            </a:r>
            <a:endParaRPr lang="en-US" dirty="0">
              <a:solidFill>
                <a:schemeClr val="bg1"/>
              </a:solidFill>
            </a:endParaRPr>
          </a:p>
        </p:txBody>
      </p:sp>
      <p:pic>
        <p:nvPicPr>
          <p:cNvPr id="1026" name="Picture 2" descr="Bilot - I'm going on an adventure!">
            <a:extLst>
              <a:ext uri="{FF2B5EF4-FFF2-40B4-BE49-F238E27FC236}">
                <a16:creationId xmlns:a16="http://schemas.microsoft.com/office/drawing/2014/main" id="{3D62A009-706F-F150-B717-2B18968BFA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59" r="9193"/>
          <a:stretch/>
        </p:blipFill>
        <p:spPr bwMode="auto">
          <a:xfrm>
            <a:off x="7579895" y="2057400"/>
            <a:ext cx="428324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96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60F78-71F5-7776-5972-27B0AC8659F9}"/>
              </a:ext>
            </a:extLst>
          </p:cNvPr>
          <p:cNvSpPr>
            <a:spLocks noGrp="1"/>
          </p:cNvSpPr>
          <p:nvPr>
            <p:ph type="title"/>
          </p:nvPr>
        </p:nvSpPr>
        <p:spPr/>
        <p:txBody>
          <a:bodyPr/>
          <a:lstStyle/>
          <a:p>
            <a:r>
              <a:rPr lang="en-US" dirty="0">
                <a:solidFill>
                  <a:schemeClr val="bg1"/>
                </a:solidFill>
              </a:rPr>
              <a:t>Who does Theology? </a:t>
            </a:r>
          </a:p>
        </p:txBody>
      </p:sp>
      <p:sp>
        <p:nvSpPr>
          <p:cNvPr id="3" name="Content Placeholder 2">
            <a:extLst>
              <a:ext uri="{FF2B5EF4-FFF2-40B4-BE49-F238E27FC236}">
                <a16:creationId xmlns:a16="http://schemas.microsoft.com/office/drawing/2014/main" id="{B19AE7D7-1FD7-9B22-7F1B-702FDF15951F}"/>
              </a:ext>
            </a:extLst>
          </p:cNvPr>
          <p:cNvSpPr>
            <a:spLocks noGrp="1"/>
          </p:cNvSpPr>
          <p:nvPr>
            <p:ph idx="1"/>
          </p:nvPr>
        </p:nvSpPr>
        <p:spPr>
          <a:xfrm>
            <a:off x="485422" y="1825625"/>
            <a:ext cx="6716889" cy="4667250"/>
          </a:xfrm>
        </p:spPr>
        <p:txBody>
          <a:bodyPr>
            <a:normAutofit lnSpcReduction="10000"/>
          </a:bodyPr>
          <a:lstStyle/>
          <a:p>
            <a:pPr marL="0" indent="0">
              <a:buNone/>
            </a:pPr>
            <a:r>
              <a:rPr lang="en-GB" sz="3300" b="1" dirty="0">
                <a:solidFill>
                  <a:schemeClr val="bg1"/>
                </a:solidFill>
              </a:rPr>
              <a:t>THE PIRATE</a:t>
            </a:r>
          </a:p>
          <a:p>
            <a:r>
              <a:rPr lang="en-GB" dirty="0">
                <a:solidFill>
                  <a:schemeClr val="bg1"/>
                </a:solidFill>
              </a:rPr>
              <a:t>Commandeering words (ships) and ideas to express what lies beyond them.</a:t>
            </a:r>
          </a:p>
          <a:p>
            <a:r>
              <a:rPr lang="en-GB" dirty="0">
                <a:solidFill>
                  <a:schemeClr val="bg1"/>
                </a:solidFill>
              </a:rPr>
              <a:t>Theology is limited in language and is always using language to point beyond it.</a:t>
            </a:r>
          </a:p>
          <a:p>
            <a:r>
              <a:rPr lang="en-GB" dirty="0">
                <a:solidFill>
                  <a:schemeClr val="bg1"/>
                </a:solidFill>
              </a:rPr>
              <a:t>‘This means that while theologians know how to </a:t>
            </a:r>
            <a:r>
              <a:rPr lang="en-GB" i="1" dirty="0">
                <a:solidFill>
                  <a:schemeClr val="bg1"/>
                </a:solidFill>
              </a:rPr>
              <a:t>use </a:t>
            </a:r>
            <a:r>
              <a:rPr lang="en-GB" dirty="0">
                <a:solidFill>
                  <a:schemeClr val="bg1"/>
                </a:solidFill>
              </a:rPr>
              <a:t>language, they don’t know the whole of what it means when they use it to speak about God; they only know that it means more, not less and not the opposite, of what it usually means.’ (McIntosh, 19)</a:t>
            </a:r>
          </a:p>
          <a:p>
            <a:endParaRPr lang="en-GB" sz="3300" dirty="0">
              <a:solidFill>
                <a:schemeClr val="bg1"/>
              </a:solidFill>
            </a:endParaRPr>
          </a:p>
          <a:p>
            <a:endParaRPr lang="en-GB" sz="4600" b="1" dirty="0">
              <a:solidFill>
                <a:schemeClr val="bg1"/>
              </a:solidFill>
            </a:endParaRPr>
          </a:p>
          <a:p>
            <a:endParaRPr lang="en-US" dirty="0">
              <a:solidFill>
                <a:schemeClr val="bg1"/>
              </a:solidFill>
            </a:endParaRPr>
          </a:p>
        </p:txBody>
      </p:sp>
      <p:pic>
        <p:nvPicPr>
          <p:cNvPr id="3076" name="Picture 4" descr="Johnny Depp may return as Jack Sparrow in new 'Pirates' movie">
            <a:extLst>
              <a:ext uri="{FF2B5EF4-FFF2-40B4-BE49-F238E27FC236}">
                <a16:creationId xmlns:a16="http://schemas.microsoft.com/office/drawing/2014/main" id="{40CBC372-DDBB-C6A0-EAF5-E2A85C81C3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036" r="5718"/>
          <a:stretch/>
        </p:blipFill>
        <p:spPr bwMode="auto">
          <a:xfrm>
            <a:off x="7579895" y="1825625"/>
            <a:ext cx="4454232" cy="442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92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60F78-71F5-7776-5972-27B0AC8659F9}"/>
              </a:ext>
            </a:extLst>
          </p:cNvPr>
          <p:cNvSpPr>
            <a:spLocks noGrp="1"/>
          </p:cNvSpPr>
          <p:nvPr>
            <p:ph type="title"/>
          </p:nvPr>
        </p:nvSpPr>
        <p:spPr/>
        <p:txBody>
          <a:bodyPr/>
          <a:lstStyle/>
          <a:p>
            <a:r>
              <a:rPr lang="en-US" dirty="0">
                <a:solidFill>
                  <a:schemeClr val="bg1"/>
                </a:solidFill>
              </a:rPr>
              <a:t>Who does Theology? </a:t>
            </a:r>
          </a:p>
        </p:txBody>
      </p:sp>
      <p:sp>
        <p:nvSpPr>
          <p:cNvPr id="3" name="Content Placeholder 2">
            <a:extLst>
              <a:ext uri="{FF2B5EF4-FFF2-40B4-BE49-F238E27FC236}">
                <a16:creationId xmlns:a16="http://schemas.microsoft.com/office/drawing/2014/main" id="{B19AE7D7-1FD7-9B22-7F1B-702FDF15951F}"/>
              </a:ext>
            </a:extLst>
          </p:cNvPr>
          <p:cNvSpPr>
            <a:spLocks noGrp="1"/>
          </p:cNvSpPr>
          <p:nvPr>
            <p:ph idx="1"/>
          </p:nvPr>
        </p:nvSpPr>
        <p:spPr>
          <a:xfrm>
            <a:off x="481264" y="1825625"/>
            <a:ext cx="7098632" cy="4667250"/>
          </a:xfrm>
        </p:spPr>
        <p:txBody>
          <a:bodyPr>
            <a:normAutofit lnSpcReduction="10000"/>
          </a:bodyPr>
          <a:lstStyle/>
          <a:p>
            <a:pPr marL="0" indent="0">
              <a:buNone/>
            </a:pPr>
            <a:r>
              <a:rPr lang="en-GB" b="1" dirty="0">
                <a:solidFill>
                  <a:schemeClr val="bg1"/>
                </a:solidFill>
              </a:rPr>
              <a:t>THE MYSTIC</a:t>
            </a:r>
          </a:p>
          <a:p>
            <a:r>
              <a:rPr lang="en-GB" dirty="0">
                <a:solidFill>
                  <a:schemeClr val="bg1"/>
                </a:solidFill>
              </a:rPr>
              <a:t>Mystical – hidden (</a:t>
            </a:r>
            <a:r>
              <a:rPr lang="en-GB" dirty="0" err="1">
                <a:solidFill>
                  <a:schemeClr val="bg1"/>
                </a:solidFill>
              </a:rPr>
              <a:t>Grk</a:t>
            </a:r>
            <a:r>
              <a:rPr lang="en-GB" dirty="0">
                <a:solidFill>
                  <a:schemeClr val="bg1"/>
                </a:solidFill>
              </a:rPr>
              <a:t> verb: to close or shut)</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Seeing as God sees </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and thinking as God thinks</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‘Every theologian needs to be open to the possibility of continual conversion to the ever greater mystery of God. And all who really want to study theology, while not perhaps needing to become mystics themselves, will best understand theology if they can sense what Christians experience as the tide of mystical life flowing towards God.’</a:t>
            </a:r>
            <a:r>
              <a:rPr lang="en-GB" dirty="0">
                <a:solidFill>
                  <a:schemeClr val="bg1"/>
                </a:solidFill>
                <a:effectLst/>
              </a:rPr>
              <a:t> (McIntosh, 27)</a:t>
            </a:r>
            <a:endPar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4600" b="1" dirty="0">
              <a:solidFill>
                <a:schemeClr val="bg1"/>
              </a:solidFill>
            </a:endParaRPr>
          </a:p>
          <a:p>
            <a:endParaRPr lang="en-US" dirty="0">
              <a:solidFill>
                <a:schemeClr val="bg1"/>
              </a:solidFill>
            </a:endParaRPr>
          </a:p>
        </p:txBody>
      </p:sp>
      <p:pic>
        <p:nvPicPr>
          <p:cNvPr id="5122" name="Picture 2" descr="You're a Wizard Harry…">
            <a:extLst>
              <a:ext uri="{FF2B5EF4-FFF2-40B4-BE49-F238E27FC236}">
                <a16:creationId xmlns:a16="http://schemas.microsoft.com/office/drawing/2014/main" id="{A125C951-D108-9EB1-D207-0C6253EDF1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556" r="11541"/>
          <a:stretch/>
        </p:blipFill>
        <p:spPr bwMode="auto">
          <a:xfrm>
            <a:off x="7579896" y="1690688"/>
            <a:ext cx="4331369"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14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54F86-DE44-7CAA-A129-80AA82A0D6AF}"/>
              </a:ext>
            </a:extLst>
          </p:cNvPr>
          <p:cNvSpPr>
            <a:spLocks noGrp="1"/>
          </p:cNvSpPr>
          <p:nvPr>
            <p:ph type="title"/>
          </p:nvPr>
        </p:nvSpPr>
        <p:spPr/>
        <p:txBody>
          <a:bodyPr/>
          <a:lstStyle/>
          <a:p>
            <a:r>
              <a:rPr lang="en-US" dirty="0">
                <a:solidFill>
                  <a:schemeClr val="bg1"/>
                </a:solidFill>
              </a:rPr>
              <a:t>What is Theology? </a:t>
            </a:r>
          </a:p>
        </p:txBody>
      </p:sp>
      <p:sp>
        <p:nvSpPr>
          <p:cNvPr id="5" name="Content Placeholder 4">
            <a:extLst>
              <a:ext uri="{FF2B5EF4-FFF2-40B4-BE49-F238E27FC236}">
                <a16:creationId xmlns:a16="http://schemas.microsoft.com/office/drawing/2014/main" id="{DAAE981F-8E74-F1C6-4729-62E871033DC1}"/>
              </a:ext>
            </a:extLst>
          </p:cNvPr>
          <p:cNvSpPr>
            <a:spLocks noGrp="1"/>
          </p:cNvSpPr>
          <p:nvPr>
            <p:ph idx="1"/>
          </p:nvPr>
        </p:nvSpPr>
        <p:spPr/>
        <p:txBody>
          <a:bodyPr/>
          <a:lstStyle/>
          <a:p>
            <a:pPr marL="0" indent="0">
              <a:buNone/>
            </a:pPr>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Thomas Aquinas:</a:t>
            </a:r>
            <a:endParaRPr lang="en-GB"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“Theology is taught by God, teaches of God, and leads to God.”</a:t>
            </a:r>
            <a:endParaRPr lang="en-GB"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Kevin J </a:t>
            </a:r>
            <a:r>
              <a:rPr lang="en-US" sz="24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Vanhoozer</a:t>
            </a:r>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“Theology is the study of how to speak truly of God and of all things in relation to God.”</a:t>
            </a:r>
            <a:endParaRPr lang="en-GB"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John Webster:</a:t>
            </a:r>
            <a:endParaRPr lang="en-GB"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“[Theology] is that delightful activity in which the Church praises God by ordering its thinking towards the gospel of Christ.”</a:t>
            </a:r>
            <a:endParaRPr lang="en-GB"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solidFill>
                <a:schemeClr val="bg1"/>
              </a:solidFill>
            </a:endParaRPr>
          </a:p>
        </p:txBody>
      </p:sp>
    </p:spTree>
    <p:extLst>
      <p:ext uri="{BB962C8B-B14F-4D97-AF65-F5344CB8AC3E}">
        <p14:creationId xmlns:p14="http://schemas.microsoft.com/office/powerpoint/2010/main" val="1119373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60F78-71F5-7776-5972-27B0AC8659F9}"/>
              </a:ext>
            </a:extLst>
          </p:cNvPr>
          <p:cNvSpPr>
            <a:spLocks noGrp="1"/>
          </p:cNvSpPr>
          <p:nvPr>
            <p:ph type="title"/>
          </p:nvPr>
        </p:nvSpPr>
        <p:spPr/>
        <p:txBody>
          <a:bodyPr/>
          <a:lstStyle/>
          <a:p>
            <a:r>
              <a:rPr lang="en-US" dirty="0">
                <a:solidFill>
                  <a:schemeClr val="bg1"/>
                </a:solidFill>
              </a:rPr>
              <a:t>Who does Theology? </a:t>
            </a:r>
          </a:p>
        </p:txBody>
      </p:sp>
      <p:sp>
        <p:nvSpPr>
          <p:cNvPr id="3" name="Content Placeholder 2">
            <a:extLst>
              <a:ext uri="{FF2B5EF4-FFF2-40B4-BE49-F238E27FC236}">
                <a16:creationId xmlns:a16="http://schemas.microsoft.com/office/drawing/2014/main" id="{B19AE7D7-1FD7-9B22-7F1B-702FDF15951F}"/>
              </a:ext>
            </a:extLst>
          </p:cNvPr>
          <p:cNvSpPr>
            <a:spLocks noGrp="1"/>
          </p:cNvSpPr>
          <p:nvPr>
            <p:ph idx="1"/>
          </p:nvPr>
        </p:nvSpPr>
        <p:spPr>
          <a:xfrm>
            <a:off x="481264" y="1825625"/>
            <a:ext cx="7098632" cy="4667250"/>
          </a:xfrm>
        </p:spPr>
        <p:txBody>
          <a:bodyPr>
            <a:normAutofit fontScale="92500" lnSpcReduction="10000"/>
          </a:bodyPr>
          <a:lstStyle/>
          <a:p>
            <a:pPr marL="0" indent="0">
              <a:buNone/>
            </a:pPr>
            <a:r>
              <a:rPr lang="en-GB"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SAGE</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Wisdom – knowing how to think well and apply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knowlege</a:t>
            </a:r>
            <a:endPar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‘Christian theology attempts to clarify what God’s teaching is, what the divine ideas are, and then tries to use them to think with – as the principles of wisdom by means of which to understand things.’ (McIntosh, 29)</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‘Theologians as sages are not simply learning to think about especially religious things, but are, rather, seeking to become accustomed to the divine principles and teaching at the heart of everything.’ (McIntosh, 29-30)</a:t>
            </a:r>
          </a:p>
          <a:p>
            <a:endPar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4600" b="1" dirty="0">
              <a:solidFill>
                <a:schemeClr val="bg1"/>
              </a:solidFill>
            </a:endParaRPr>
          </a:p>
          <a:p>
            <a:endParaRPr lang="en-US" dirty="0">
              <a:solidFill>
                <a:schemeClr val="bg1"/>
              </a:solidFill>
            </a:endParaRPr>
          </a:p>
        </p:txBody>
      </p:sp>
      <p:pic>
        <p:nvPicPr>
          <p:cNvPr id="7170" name="Picture 2" descr="Wax On, Wax Off: The Way to Movement Mastery? | Football Beyond The Stats">
            <a:extLst>
              <a:ext uri="{FF2B5EF4-FFF2-40B4-BE49-F238E27FC236}">
                <a16:creationId xmlns:a16="http://schemas.microsoft.com/office/drawing/2014/main" id="{E9AEE4D9-A3CF-6CCC-394A-2CEEA9C475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32" t="5324" r="5336" b="9123"/>
          <a:stretch/>
        </p:blipFill>
        <p:spPr bwMode="auto">
          <a:xfrm>
            <a:off x="7579896" y="2121735"/>
            <a:ext cx="4430828" cy="3051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73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6AF0-D4A8-2B5F-DF26-5046FA853C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003EE4-5ECB-ED9A-6981-B9E9616BAD27}"/>
              </a:ext>
            </a:extLst>
          </p:cNvPr>
          <p:cNvSpPr>
            <a:spLocks noGrp="1"/>
          </p:cNvSpPr>
          <p:nvPr>
            <p:ph type="title"/>
          </p:nvPr>
        </p:nvSpPr>
        <p:spPr/>
        <p:txBody>
          <a:bodyPr/>
          <a:lstStyle/>
          <a:p>
            <a:r>
              <a:rPr lang="en-US" dirty="0">
                <a:solidFill>
                  <a:schemeClr val="bg1"/>
                </a:solidFill>
              </a:rPr>
              <a:t>What is Theology? </a:t>
            </a:r>
          </a:p>
        </p:txBody>
      </p:sp>
      <p:graphicFrame>
        <p:nvGraphicFramePr>
          <p:cNvPr id="7" name="Content Placeholder 4">
            <a:extLst>
              <a:ext uri="{FF2B5EF4-FFF2-40B4-BE49-F238E27FC236}">
                <a16:creationId xmlns:a16="http://schemas.microsoft.com/office/drawing/2014/main" id="{A284A37E-D246-B251-63C5-9BC0DDB64C19}"/>
              </a:ext>
            </a:extLst>
          </p:cNvPr>
          <p:cNvGraphicFramePr>
            <a:graphicFrameLocks noGrp="1"/>
          </p:cNvGraphicFramePr>
          <p:nvPr>
            <p:ph idx="1"/>
            <p:extLst>
              <p:ext uri="{D42A27DB-BD31-4B8C-83A1-F6EECF244321}">
                <p14:modId xmlns:p14="http://schemas.microsoft.com/office/powerpoint/2010/main" val="21379723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7734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FFF2F-4355-B7FF-31FD-D9F43C373E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2A7DD-65DE-04F2-036B-5FBB2221CDE6}"/>
              </a:ext>
            </a:extLst>
          </p:cNvPr>
          <p:cNvSpPr>
            <a:spLocks noGrp="1"/>
          </p:cNvSpPr>
          <p:nvPr>
            <p:ph type="title"/>
          </p:nvPr>
        </p:nvSpPr>
        <p:spPr/>
        <p:txBody>
          <a:bodyPr/>
          <a:lstStyle/>
          <a:p>
            <a:r>
              <a:rPr lang="en-US" dirty="0">
                <a:solidFill>
                  <a:schemeClr val="bg1"/>
                </a:solidFill>
              </a:rPr>
              <a:t>Why Theology? </a:t>
            </a:r>
          </a:p>
        </p:txBody>
      </p:sp>
      <p:graphicFrame>
        <p:nvGraphicFramePr>
          <p:cNvPr id="7" name="Content Placeholder 4">
            <a:extLst>
              <a:ext uri="{FF2B5EF4-FFF2-40B4-BE49-F238E27FC236}">
                <a16:creationId xmlns:a16="http://schemas.microsoft.com/office/drawing/2014/main" id="{F7B87E27-4E14-0715-4133-575970CD9F69}"/>
              </a:ext>
            </a:extLst>
          </p:cNvPr>
          <p:cNvGraphicFramePr>
            <a:graphicFrameLocks noGrp="1"/>
          </p:cNvGraphicFramePr>
          <p:nvPr>
            <p:ph idx="1"/>
            <p:extLst>
              <p:ext uri="{D42A27DB-BD31-4B8C-83A1-F6EECF244321}">
                <p14:modId xmlns:p14="http://schemas.microsoft.com/office/powerpoint/2010/main" val="138193398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9871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98517-92BB-D6ED-726B-734DC8031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B4372-78B0-0DE8-47B5-A15FA7A28168}"/>
              </a:ext>
            </a:extLst>
          </p:cNvPr>
          <p:cNvSpPr>
            <a:spLocks noGrp="1"/>
          </p:cNvSpPr>
          <p:nvPr>
            <p:ph type="title"/>
          </p:nvPr>
        </p:nvSpPr>
        <p:spPr/>
        <p:txBody>
          <a:bodyPr/>
          <a:lstStyle/>
          <a:p>
            <a:r>
              <a:rPr lang="en-US" dirty="0">
                <a:solidFill>
                  <a:schemeClr val="bg1"/>
                </a:solidFill>
              </a:rPr>
              <a:t>Why Theology? </a:t>
            </a:r>
          </a:p>
        </p:txBody>
      </p:sp>
      <p:graphicFrame>
        <p:nvGraphicFramePr>
          <p:cNvPr id="7" name="Content Placeholder 4">
            <a:extLst>
              <a:ext uri="{FF2B5EF4-FFF2-40B4-BE49-F238E27FC236}">
                <a16:creationId xmlns:a16="http://schemas.microsoft.com/office/drawing/2014/main" id="{7E9A2760-9F3F-F3AF-5187-BCA83210328E}"/>
              </a:ext>
            </a:extLst>
          </p:cNvPr>
          <p:cNvGraphicFramePr>
            <a:graphicFrameLocks noGrp="1"/>
          </p:cNvGraphicFramePr>
          <p:nvPr>
            <p:ph idx="1"/>
            <p:extLst>
              <p:ext uri="{D42A27DB-BD31-4B8C-83A1-F6EECF244321}">
                <p14:modId xmlns:p14="http://schemas.microsoft.com/office/powerpoint/2010/main" val="182085797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8336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C451A-CC6A-7403-7C6F-D4F2CF0049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2A9A9C-97B7-EF8C-EC8A-795BD39051FC}"/>
              </a:ext>
            </a:extLst>
          </p:cNvPr>
          <p:cNvSpPr>
            <a:spLocks noGrp="1"/>
          </p:cNvSpPr>
          <p:nvPr>
            <p:ph type="title"/>
          </p:nvPr>
        </p:nvSpPr>
        <p:spPr/>
        <p:txBody>
          <a:bodyPr/>
          <a:lstStyle/>
          <a:p>
            <a:r>
              <a:rPr lang="en-US" dirty="0">
                <a:solidFill>
                  <a:schemeClr val="bg1"/>
                </a:solidFill>
              </a:rPr>
              <a:t>Why Theology? </a:t>
            </a:r>
          </a:p>
        </p:txBody>
      </p:sp>
      <p:graphicFrame>
        <p:nvGraphicFramePr>
          <p:cNvPr id="7" name="Content Placeholder 4">
            <a:extLst>
              <a:ext uri="{FF2B5EF4-FFF2-40B4-BE49-F238E27FC236}">
                <a16:creationId xmlns:a16="http://schemas.microsoft.com/office/drawing/2014/main" id="{5663DC48-1CE2-5E90-3E07-20EAF2473FF4}"/>
              </a:ext>
            </a:extLst>
          </p:cNvPr>
          <p:cNvGraphicFramePr>
            <a:graphicFrameLocks noGrp="1"/>
          </p:cNvGraphicFramePr>
          <p:nvPr>
            <p:ph idx="1"/>
            <p:extLst>
              <p:ext uri="{D42A27DB-BD31-4B8C-83A1-F6EECF244321}">
                <p14:modId xmlns:p14="http://schemas.microsoft.com/office/powerpoint/2010/main" val="382512601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169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F1B3F-40EB-B69E-94C1-F461506F6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0751E3-A2C8-7F20-AB44-DA93568EAE3D}"/>
              </a:ext>
            </a:extLst>
          </p:cNvPr>
          <p:cNvSpPr>
            <a:spLocks noGrp="1"/>
          </p:cNvSpPr>
          <p:nvPr>
            <p:ph type="title"/>
          </p:nvPr>
        </p:nvSpPr>
        <p:spPr/>
        <p:txBody>
          <a:bodyPr/>
          <a:lstStyle/>
          <a:p>
            <a:r>
              <a:rPr lang="en-US" dirty="0">
                <a:solidFill>
                  <a:schemeClr val="bg1"/>
                </a:solidFill>
              </a:rPr>
              <a:t>Why Theology? </a:t>
            </a:r>
          </a:p>
        </p:txBody>
      </p:sp>
      <p:graphicFrame>
        <p:nvGraphicFramePr>
          <p:cNvPr id="7" name="Content Placeholder 4">
            <a:extLst>
              <a:ext uri="{FF2B5EF4-FFF2-40B4-BE49-F238E27FC236}">
                <a16:creationId xmlns:a16="http://schemas.microsoft.com/office/drawing/2014/main" id="{E664EE75-B67E-E218-6BCB-21E57E0FC3B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7694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DB52E-AD3A-83F9-C6F5-F14300448F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D38D39-C21B-EE15-9247-ABCEBC2C60E9}"/>
              </a:ext>
            </a:extLst>
          </p:cNvPr>
          <p:cNvSpPr>
            <a:spLocks noGrp="1"/>
          </p:cNvSpPr>
          <p:nvPr>
            <p:ph type="title"/>
          </p:nvPr>
        </p:nvSpPr>
        <p:spPr/>
        <p:txBody>
          <a:bodyPr/>
          <a:lstStyle/>
          <a:p>
            <a:r>
              <a:rPr lang="en-US" dirty="0">
                <a:solidFill>
                  <a:schemeClr val="bg1"/>
                </a:solidFill>
              </a:rPr>
              <a:t>Why Theology? </a:t>
            </a:r>
          </a:p>
        </p:txBody>
      </p:sp>
      <p:sp>
        <p:nvSpPr>
          <p:cNvPr id="3" name="Content Placeholder 2">
            <a:extLst>
              <a:ext uri="{FF2B5EF4-FFF2-40B4-BE49-F238E27FC236}">
                <a16:creationId xmlns:a16="http://schemas.microsoft.com/office/drawing/2014/main" id="{74DECDA9-1576-3A4C-C4CB-04440D2AD09C}"/>
              </a:ext>
            </a:extLst>
          </p:cNvPr>
          <p:cNvSpPr>
            <a:spLocks noGrp="1"/>
          </p:cNvSpPr>
          <p:nvPr>
            <p:ph idx="1"/>
          </p:nvPr>
        </p:nvSpPr>
        <p:spPr/>
        <p:txBody>
          <a:bodyPr/>
          <a:lstStyle/>
          <a:p>
            <a:pPr marL="0" indent="0" algn="ctr">
              <a:buNone/>
            </a:pPr>
            <a:endParaRPr lang="en-US" dirty="0">
              <a:solidFill>
                <a:schemeClr val="accent4"/>
              </a:solidFill>
            </a:endParaRPr>
          </a:p>
          <a:p>
            <a:pPr marL="0" indent="0" algn="ctr">
              <a:buNone/>
            </a:pPr>
            <a:endParaRPr lang="en-US" dirty="0">
              <a:solidFill>
                <a:schemeClr val="accent4"/>
              </a:solidFill>
            </a:endParaRPr>
          </a:p>
          <a:p>
            <a:pPr marL="0" indent="0" algn="ctr">
              <a:buNone/>
            </a:pPr>
            <a:r>
              <a:rPr lang="en-US" sz="4400" dirty="0">
                <a:solidFill>
                  <a:schemeClr val="accent4"/>
                </a:solidFill>
              </a:rPr>
              <a:t>What is my ‘why’ for attending Beginning Theology? </a:t>
            </a:r>
          </a:p>
        </p:txBody>
      </p:sp>
    </p:spTree>
    <p:extLst>
      <p:ext uri="{BB962C8B-B14F-4D97-AF65-F5344CB8AC3E}">
        <p14:creationId xmlns:p14="http://schemas.microsoft.com/office/powerpoint/2010/main" val="356964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949AD-A2E7-267E-7625-6FACF4C04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EC794-A6A0-006F-E1E1-2CF0FD1FBC56}"/>
              </a:ext>
            </a:extLst>
          </p:cNvPr>
          <p:cNvSpPr>
            <a:spLocks noGrp="1"/>
          </p:cNvSpPr>
          <p:nvPr>
            <p:ph type="title"/>
          </p:nvPr>
        </p:nvSpPr>
        <p:spPr/>
        <p:txBody>
          <a:bodyPr/>
          <a:lstStyle/>
          <a:p>
            <a:r>
              <a:rPr lang="en-US" dirty="0">
                <a:solidFill>
                  <a:schemeClr val="bg1"/>
                </a:solidFill>
              </a:rPr>
              <a:t>How do we do Theology? </a:t>
            </a:r>
          </a:p>
        </p:txBody>
      </p:sp>
      <p:graphicFrame>
        <p:nvGraphicFramePr>
          <p:cNvPr id="5" name="Content Placeholder 2">
            <a:extLst>
              <a:ext uri="{FF2B5EF4-FFF2-40B4-BE49-F238E27FC236}">
                <a16:creationId xmlns:a16="http://schemas.microsoft.com/office/drawing/2014/main" id="{136C02B1-27DB-FCF5-F02D-0E2A42B21E3E}"/>
              </a:ext>
            </a:extLst>
          </p:cNvPr>
          <p:cNvGraphicFramePr>
            <a:graphicFrameLocks noGrp="1"/>
          </p:cNvGraphicFramePr>
          <p:nvPr>
            <p:ph idx="1"/>
            <p:extLst>
              <p:ext uri="{D42A27DB-BD31-4B8C-83A1-F6EECF244321}">
                <p14:modId xmlns:p14="http://schemas.microsoft.com/office/powerpoint/2010/main" val="1249534613"/>
              </p:ext>
            </p:extLst>
          </p:nvPr>
        </p:nvGraphicFramePr>
        <p:xfrm>
          <a:off x="838200" y="1825625"/>
          <a:ext cx="52578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82470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128A3D0E4CB984EA3392A2C72369E4F" ma:contentTypeVersion="" ma:contentTypeDescription="Create a new document." ma:contentTypeScope="" ma:versionID="298b7e5b18da6525d223119f1d6acc65">
  <xsd:schema xmlns:xsd="http://www.w3.org/2001/XMLSchema" xmlns:xs="http://www.w3.org/2001/XMLSchema" xmlns:p="http://schemas.microsoft.com/office/2006/metadata/properties" xmlns:ns1="http://schemas.microsoft.com/sharepoint/v3" xmlns:ns2="58323645-54ad-4d5a-8fda-d05a6e95476f" xmlns:ns3="fe0bca3f-3bc4-42dc-8875-3f8e291b3b7b" targetNamespace="http://schemas.microsoft.com/office/2006/metadata/properties" ma:root="true" ma:fieldsID="9fe137f341d610f19f0d133b87eb20fa" ns1:_="" ns2:_="" ns3:_="">
    <xsd:import namespace="http://schemas.microsoft.com/sharepoint/v3"/>
    <xsd:import namespace="58323645-54ad-4d5a-8fda-d05a6e95476f"/>
    <xsd:import namespace="fe0bca3f-3bc4-42dc-8875-3f8e291b3b7b"/>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323645-54ad-4d5a-8fda-d05a6e95476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e0bca3f-3bc4-42dc-8875-3f8e291b3b7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6DFC08-7DEE-474A-917C-6F55B393FF27}">
  <ds:schemaRefs>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229D3AE4-D7AD-452D-892D-3C6534A46E08}">
  <ds:schemaRefs>
    <ds:schemaRef ds:uri="http://schemas.microsoft.com/sharepoint/v3/contenttype/forms"/>
  </ds:schemaRefs>
</ds:datastoreItem>
</file>

<file path=customXml/itemProps3.xml><?xml version="1.0" encoding="utf-8"?>
<ds:datastoreItem xmlns:ds="http://schemas.openxmlformats.org/officeDocument/2006/customXml" ds:itemID="{2B7D5D21-D546-4B9A-9FFD-E0F7EE12CD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323645-54ad-4d5a-8fda-d05a6e95476f"/>
    <ds:schemaRef ds:uri="fe0bca3f-3bc4-42dc-8875-3f8e291b3b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5567</TotalTime>
  <Words>779</Words>
  <Application>Microsoft Macintosh PowerPoint</Application>
  <PresentationFormat>Widescreen</PresentationFormat>
  <Paragraphs>113</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Blueprint for Theological Conversations</vt:lpstr>
      <vt:lpstr>What is Theology? </vt:lpstr>
      <vt:lpstr>What is Theology? </vt:lpstr>
      <vt:lpstr>Why Theology? </vt:lpstr>
      <vt:lpstr>Why Theology? </vt:lpstr>
      <vt:lpstr>Why Theology? </vt:lpstr>
      <vt:lpstr>Why Theology? </vt:lpstr>
      <vt:lpstr>Why Theology? </vt:lpstr>
      <vt:lpstr>How do we do Theology? </vt:lpstr>
      <vt:lpstr>How do we do Theology? </vt:lpstr>
      <vt:lpstr>How do we do Theology? </vt:lpstr>
      <vt:lpstr>How do we do Theology? </vt:lpstr>
      <vt:lpstr>How do we do Theology? </vt:lpstr>
      <vt:lpstr>How do we do Theology? </vt:lpstr>
      <vt:lpstr>How do we do Theology? </vt:lpstr>
      <vt:lpstr>Who does Theology? </vt:lpstr>
      <vt:lpstr>Who does Theology? </vt:lpstr>
      <vt:lpstr>Who does Theology? </vt:lpstr>
      <vt:lpstr>Who does Theology? </vt:lpstr>
      <vt:lpstr>Who does Theology?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Title</dc:title>
  <dc:creator>Luke Resch</dc:creator>
  <cp:lastModifiedBy>Anna Hutchinson</cp:lastModifiedBy>
  <cp:revision>36</cp:revision>
  <dcterms:created xsi:type="dcterms:W3CDTF">2021-01-27T16:42:55Z</dcterms:created>
  <dcterms:modified xsi:type="dcterms:W3CDTF">2025-01-23T18:14:43Z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0x0101003128A3D0E4CB984EA3392A2C72369E4F</vt:lpwstr>
  </property>
</Properties>
</file>