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Lst>
  <p:sldIdLst>
    <p:sldId id="256" r:id="rId6"/>
    <p:sldId id="257" r:id="rId7"/>
    <p:sldId id="262" r:id="rId8"/>
    <p:sldId id="285" r:id="rId9"/>
    <p:sldId id="263" r:id="rId10"/>
    <p:sldId id="292" r:id="rId11"/>
    <p:sldId id="293" r:id="rId12"/>
    <p:sldId id="264" r:id="rId13"/>
    <p:sldId id="267" r:id="rId14"/>
    <p:sldId id="268" r:id="rId15"/>
    <p:sldId id="277" r:id="rId16"/>
    <p:sldId id="273" r:id="rId17"/>
    <p:sldId id="284" r:id="rId18"/>
    <p:sldId id="266" r:id="rId19"/>
    <p:sldId id="286" r:id="rId20"/>
    <p:sldId id="278" r:id="rId21"/>
    <p:sldId id="280" r:id="rId22"/>
    <p:sldId id="281" r:id="rId23"/>
    <p:sldId id="276" r:id="rId24"/>
    <p:sldId id="279" r:id="rId25"/>
    <p:sldId id="269" r:id="rId26"/>
    <p:sldId id="288" r:id="rId27"/>
    <p:sldId id="287" r:id="rId28"/>
    <p:sldId id="270" r:id="rId29"/>
    <p:sldId id="275" r:id="rId30"/>
    <p:sldId id="294" r:id="rId31"/>
    <p:sldId id="289" r:id="rId32"/>
    <p:sldId id="271" r:id="rId33"/>
    <p:sldId id="272" r:id="rId34"/>
    <p:sldId id="291" r:id="rId35"/>
    <p:sldId id="290"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0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3C2A2B5-E68A-A641-ABDF-04C867465DBE}" v="15" dt="2025-05-15T10:53:24.8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9987"/>
    <p:restoredTop sz="96327"/>
  </p:normalViewPr>
  <p:slideViewPr>
    <p:cSldViewPr snapToGrid="0" snapToObjects="1">
      <p:cViewPr varScale="1">
        <p:scale>
          <a:sx n="80" d="100"/>
          <a:sy n="80" d="100"/>
        </p:scale>
        <p:origin x="224" y="1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heme" Target="theme/theme1.xml"/><Relationship Id="rId21" Type="http://schemas.openxmlformats.org/officeDocument/2006/relationships/slide" Target="slides/slide16.xml"/><Relationship Id="rId34" Type="http://schemas.openxmlformats.org/officeDocument/2006/relationships/slide" Target="slides/slide29.xml"/><Relationship Id="rId42" Type="http://schemas.microsoft.com/office/2015/10/relationships/revisionInfo" Target="revisionInfo.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ssica Norman" userId="4ffb854f-a983-4792-9c98-42bcfd7a67b9" providerId="ADAL" clId="{FEC44409-9280-0E4C-B37D-1B08E74F1E38}"/>
    <pc:docChg chg="custSel addSld delSld modSld">
      <pc:chgData name="Jessica Norman" userId="4ffb854f-a983-4792-9c98-42bcfd7a67b9" providerId="ADAL" clId="{FEC44409-9280-0E4C-B37D-1B08E74F1E38}" dt="2024-06-10T10:59:30.404" v="27" actId="2696"/>
      <pc:docMkLst>
        <pc:docMk/>
      </pc:docMkLst>
      <pc:sldChg chg="addSp delSp modSp new del mod">
        <pc:chgData name="Jessica Norman" userId="4ffb854f-a983-4792-9c98-42bcfd7a67b9" providerId="ADAL" clId="{FEC44409-9280-0E4C-B37D-1B08E74F1E38}" dt="2024-06-10T10:59:30.404" v="27" actId="2696"/>
        <pc:sldMkLst>
          <pc:docMk/>
          <pc:sldMk cId="632004395" sldId="292"/>
        </pc:sldMkLst>
      </pc:sldChg>
    </pc:docChg>
  </pc:docChgLst>
  <pc:docChgLst>
    <pc:chgData name="Jessica Norman" userId="4ffb854f-a983-4792-9c98-42bcfd7a67b9" providerId="ADAL" clId="{C3C2A2B5-E68A-A641-ABDF-04C867465DBE}"/>
    <pc:docChg chg="undo custSel addSld modSld">
      <pc:chgData name="Jessica Norman" userId="4ffb854f-a983-4792-9c98-42bcfd7a67b9" providerId="ADAL" clId="{C3C2A2B5-E68A-A641-ABDF-04C867465DBE}" dt="2025-05-15T10:53:24.847" v="419"/>
      <pc:docMkLst>
        <pc:docMk/>
      </pc:docMkLst>
      <pc:sldChg chg="addSp modSp">
        <pc:chgData name="Jessica Norman" userId="4ffb854f-a983-4792-9c98-42bcfd7a67b9" providerId="ADAL" clId="{C3C2A2B5-E68A-A641-ABDF-04C867465DBE}" dt="2025-05-15T10:53:03.130" v="415"/>
        <pc:sldMkLst>
          <pc:docMk/>
          <pc:sldMk cId="1743428800" sldId="266"/>
        </pc:sldMkLst>
        <pc:picChg chg="add mod">
          <ac:chgData name="Jessica Norman" userId="4ffb854f-a983-4792-9c98-42bcfd7a67b9" providerId="ADAL" clId="{C3C2A2B5-E68A-A641-ABDF-04C867465DBE}" dt="2025-05-15T10:53:03.130" v="415"/>
          <ac:picMkLst>
            <pc:docMk/>
            <pc:sldMk cId="1743428800" sldId="266"/>
            <ac:picMk id="4" creationId="{361B51C4-CEE7-FC97-94ED-BEEABB234368}"/>
          </ac:picMkLst>
        </pc:picChg>
      </pc:sldChg>
      <pc:sldChg chg="addSp modSp">
        <pc:chgData name="Jessica Norman" userId="4ffb854f-a983-4792-9c98-42bcfd7a67b9" providerId="ADAL" clId="{C3C2A2B5-E68A-A641-ABDF-04C867465DBE}" dt="2025-05-15T10:52:54.179" v="413"/>
        <pc:sldMkLst>
          <pc:docMk/>
          <pc:sldMk cId="1260048964" sldId="267"/>
        </pc:sldMkLst>
        <pc:picChg chg="add mod">
          <ac:chgData name="Jessica Norman" userId="4ffb854f-a983-4792-9c98-42bcfd7a67b9" providerId="ADAL" clId="{C3C2A2B5-E68A-A641-ABDF-04C867465DBE}" dt="2025-05-15T10:52:54.179" v="413"/>
          <ac:picMkLst>
            <pc:docMk/>
            <pc:sldMk cId="1260048964" sldId="267"/>
            <ac:picMk id="4" creationId="{F806EB73-4893-7F06-035C-1CF44FAC253A}"/>
          </ac:picMkLst>
        </pc:picChg>
      </pc:sldChg>
      <pc:sldChg chg="addSp modSp">
        <pc:chgData name="Jessica Norman" userId="4ffb854f-a983-4792-9c98-42bcfd7a67b9" providerId="ADAL" clId="{C3C2A2B5-E68A-A641-ABDF-04C867465DBE}" dt="2025-05-15T10:52:56.953" v="414"/>
        <pc:sldMkLst>
          <pc:docMk/>
          <pc:sldMk cId="3366345394" sldId="268"/>
        </pc:sldMkLst>
        <pc:picChg chg="add mod">
          <ac:chgData name="Jessica Norman" userId="4ffb854f-a983-4792-9c98-42bcfd7a67b9" providerId="ADAL" clId="{C3C2A2B5-E68A-A641-ABDF-04C867465DBE}" dt="2025-05-15T10:52:56.953" v="414"/>
          <ac:picMkLst>
            <pc:docMk/>
            <pc:sldMk cId="3366345394" sldId="268"/>
            <ac:picMk id="4" creationId="{2EE56AD2-BC95-30F1-1079-E1407AA68415}"/>
          </ac:picMkLst>
        </pc:picChg>
      </pc:sldChg>
      <pc:sldChg chg="addSp modSp">
        <pc:chgData name="Jessica Norman" userId="4ffb854f-a983-4792-9c98-42bcfd7a67b9" providerId="ADAL" clId="{C3C2A2B5-E68A-A641-ABDF-04C867465DBE}" dt="2025-05-15T10:53:16.113" v="416"/>
        <pc:sldMkLst>
          <pc:docMk/>
          <pc:sldMk cId="2677618829" sldId="269"/>
        </pc:sldMkLst>
        <pc:picChg chg="add mod">
          <ac:chgData name="Jessica Norman" userId="4ffb854f-a983-4792-9c98-42bcfd7a67b9" providerId="ADAL" clId="{C3C2A2B5-E68A-A641-ABDF-04C867465DBE}" dt="2025-05-15T10:53:16.113" v="416"/>
          <ac:picMkLst>
            <pc:docMk/>
            <pc:sldMk cId="2677618829" sldId="269"/>
            <ac:picMk id="4" creationId="{F1E771C3-696E-1E8A-AFC0-1E56003D2F3C}"/>
          </ac:picMkLst>
        </pc:picChg>
      </pc:sldChg>
      <pc:sldChg chg="addSp modSp">
        <pc:chgData name="Jessica Norman" userId="4ffb854f-a983-4792-9c98-42bcfd7a67b9" providerId="ADAL" clId="{C3C2A2B5-E68A-A641-ABDF-04C867465DBE}" dt="2025-05-15T10:53:21.335" v="418"/>
        <pc:sldMkLst>
          <pc:docMk/>
          <pc:sldMk cId="3155205744" sldId="270"/>
        </pc:sldMkLst>
        <pc:picChg chg="add mod">
          <ac:chgData name="Jessica Norman" userId="4ffb854f-a983-4792-9c98-42bcfd7a67b9" providerId="ADAL" clId="{C3C2A2B5-E68A-A641-ABDF-04C867465DBE}" dt="2025-05-15T10:53:21.335" v="418"/>
          <ac:picMkLst>
            <pc:docMk/>
            <pc:sldMk cId="3155205744" sldId="270"/>
            <ac:picMk id="4" creationId="{840EA59D-26FA-7A8B-C02E-A53D8A8BED37}"/>
          </ac:picMkLst>
        </pc:picChg>
      </pc:sldChg>
      <pc:sldChg chg="addSp delSp modSp mod">
        <pc:chgData name="Jessica Norman" userId="4ffb854f-a983-4792-9c98-42bcfd7a67b9" providerId="ADAL" clId="{C3C2A2B5-E68A-A641-ABDF-04C867465DBE}" dt="2025-05-14T14:59:18.582" v="407" actId="1076"/>
        <pc:sldMkLst>
          <pc:docMk/>
          <pc:sldMk cId="2014771266" sldId="275"/>
        </pc:sldMkLst>
        <pc:spChg chg="del mod">
          <ac:chgData name="Jessica Norman" userId="4ffb854f-a983-4792-9c98-42bcfd7a67b9" providerId="ADAL" clId="{C3C2A2B5-E68A-A641-ABDF-04C867465DBE}" dt="2025-05-14T14:59:16.179" v="406" actId="478"/>
          <ac:spMkLst>
            <pc:docMk/>
            <pc:sldMk cId="2014771266" sldId="275"/>
            <ac:spMk id="3" creationId="{F9D72B52-9269-2F49-AAFA-832B90396DCE}"/>
          </ac:spMkLst>
        </pc:spChg>
        <pc:picChg chg="add mod">
          <ac:chgData name="Jessica Norman" userId="4ffb854f-a983-4792-9c98-42bcfd7a67b9" providerId="ADAL" clId="{C3C2A2B5-E68A-A641-ABDF-04C867465DBE}" dt="2025-05-14T14:59:18.582" v="407" actId="1076"/>
          <ac:picMkLst>
            <pc:docMk/>
            <pc:sldMk cId="2014771266" sldId="275"/>
            <ac:picMk id="1026" creationId="{B3C1CE5E-4AFB-72BB-831B-065C17125A9D}"/>
          </ac:picMkLst>
        </pc:picChg>
      </pc:sldChg>
      <pc:sldChg chg="addSp modSp">
        <pc:chgData name="Jessica Norman" userId="4ffb854f-a983-4792-9c98-42bcfd7a67b9" providerId="ADAL" clId="{C3C2A2B5-E68A-A641-ABDF-04C867465DBE}" dt="2025-05-15T10:53:19.234" v="417"/>
        <pc:sldMkLst>
          <pc:docMk/>
          <pc:sldMk cId="2577903175" sldId="287"/>
        </pc:sldMkLst>
        <pc:picChg chg="add mod">
          <ac:chgData name="Jessica Norman" userId="4ffb854f-a983-4792-9c98-42bcfd7a67b9" providerId="ADAL" clId="{C3C2A2B5-E68A-A641-ABDF-04C867465DBE}" dt="2025-05-15T10:53:19.234" v="417"/>
          <ac:picMkLst>
            <pc:docMk/>
            <pc:sldMk cId="2577903175" sldId="287"/>
            <ac:picMk id="4" creationId="{71D72DA4-6BBD-6A33-2D68-621FAA3D6389}"/>
          </ac:picMkLst>
        </pc:picChg>
      </pc:sldChg>
      <pc:sldChg chg="addSp modSp mod">
        <pc:chgData name="Jessica Norman" userId="4ffb854f-a983-4792-9c98-42bcfd7a67b9" providerId="ADAL" clId="{C3C2A2B5-E68A-A641-ABDF-04C867465DBE}" dt="2025-05-15T10:53:24.847" v="419"/>
        <pc:sldMkLst>
          <pc:docMk/>
          <pc:sldMk cId="3050426966" sldId="289"/>
        </pc:sldMkLst>
        <pc:spChg chg="mod">
          <ac:chgData name="Jessica Norman" userId="4ffb854f-a983-4792-9c98-42bcfd7a67b9" providerId="ADAL" clId="{C3C2A2B5-E68A-A641-ABDF-04C867465DBE}" dt="2025-05-14T14:56:52.177" v="402" actId="207"/>
          <ac:spMkLst>
            <pc:docMk/>
            <pc:sldMk cId="3050426966" sldId="289"/>
            <ac:spMk id="3" creationId="{F9D72B52-9269-2F49-AAFA-832B90396DCE}"/>
          </ac:spMkLst>
        </pc:spChg>
        <pc:picChg chg="add mod">
          <ac:chgData name="Jessica Norman" userId="4ffb854f-a983-4792-9c98-42bcfd7a67b9" providerId="ADAL" clId="{C3C2A2B5-E68A-A641-ABDF-04C867465DBE}" dt="2025-05-15T10:53:24.847" v="419"/>
          <ac:picMkLst>
            <pc:docMk/>
            <pc:sldMk cId="3050426966" sldId="289"/>
            <ac:picMk id="4" creationId="{9441DC07-62AA-E83C-5AF6-011DA65D9F04}"/>
          </ac:picMkLst>
        </pc:picChg>
      </pc:sldChg>
      <pc:sldChg chg="modSp add mod">
        <pc:chgData name="Jessica Norman" userId="4ffb854f-a983-4792-9c98-42bcfd7a67b9" providerId="ADAL" clId="{C3C2A2B5-E68A-A641-ABDF-04C867465DBE}" dt="2025-05-14T14:41:01.557" v="348"/>
        <pc:sldMkLst>
          <pc:docMk/>
          <pc:sldMk cId="4176416091" sldId="292"/>
        </pc:sldMkLst>
        <pc:spChg chg="mod">
          <ac:chgData name="Jessica Norman" userId="4ffb854f-a983-4792-9c98-42bcfd7a67b9" providerId="ADAL" clId="{C3C2A2B5-E68A-A641-ABDF-04C867465DBE}" dt="2025-05-14T14:21:37.140" v="34" actId="20577"/>
          <ac:spMkLst>
            <pc:docMk/>
            <pc:sldMk cId="4176416091" sldId="292"/>
            <ac:spMk id="2" creationId="{566FFDE6-83CF-FDE3-0E85-37B88348A87D}"/>
          </ac:spMkLst>
        </pc:spChg>
        <pc:spChg chg="mod">
          <ac:chgData name="Jessica Norman" userId="4ffb854f-a983-4792-9c98-42bcfd7a67b9" providerId="ADAL" clId="{C3C2A2B5-E68A-A641-ABDF-04C867465DBE}" dt="2025-05-14T14:41:01.557" v="348"/>
          <ac:spMkLst>
            <pc:docMk/>
            <pc:sldMk cId="4176416091" sldId="292"/>
            <ac:spMk id="3" creationId="{5271A7D3-02F2-37DA-588F-08744168D34B}"/>
          </ac:spMkLst>
        </pc:spChg>
      </pc:sldChg>
      <pc:sldChg chg="addSp modSp add mod">
        <pc:chgData name="Jessica Norman" userId="4ffb854f-a983-4792-9c98-42bcfd7a67b9" providerId="ADAL" clId="{C3C2A2B5-E68A-A641-ABDF-04C867465DBE}" dt="2025-05-15T10:52:48.992" v="412" actId="1076"/>
        <pc:sldMkLst>
          <pc:docMk/>
          <pc:sldMk cId="3538064866" sldId="293"/>
        </pc:sldMkLst>
        <pc:spChg chg="mod">
          <ac:chgData name="Jessica Norman" userId="4ffb854f-a983-4792-9c98-42bcfd7a67b9" providerId="ADAL" clId="{C3C2A2B5-E68A-A641-ABDF-04C867465DBE}" dt="2025-05-14T14:41:49.034" v="357" actId="207"/>
          <ac:spMkLst>
            <pc:docMk/>
            <pc:sldMk cId="3538064866" sldId="293"/>
            <ac:spMk id="3" creationId="{B928D78A-E6EC-9A0C-69AC-D2EBBEE3C93A}"/>
          </ac:spMkLst>
        </pc:spChg>
        <pc:picChg chg="add mod">
          <ac:chgData name="Jessica Norman" userId="4ffb854f-a983-4792-9c98-42bcfd7a67b9" providerId="ADAL" clId="{C3C2A2B5-E68A-A641-ABDF-04C867465DBE}" dt="2025-05-15T10:52:48.992" v="412" actId="1076"/>
          <ac:picMkLst>
            <pc:docMk/>
            <pc:sldMk cId="3538064866" sldId="293"/>
            <ac:picMk id="5" creationId="{AD321330-C58F-6C4E-9B1E-E96FBC10D92C}"/>
          </ac:picMkLst>
        </pc:picChg>
      </pc:sldChg>
      <pc:sldChg chg="modSp add mod">
        <pc:chgData name="Jessica Norman" userId="4ffb854f-a983-4792-9c98-42bcfd7a67b9" providerId="ADAL" clId="{C3C2A2B5-E68A-A641-ABDF-04C867465DBE}" dt="2025-05-14T14:46:44.097" v="393" actId="20577"/>
        <pc:sldMkLst>
          <pc:docMk/>
          <pc:sldMk cId="2237935326" sldId="294"/>
        </pc:sldMkLst>
        <pc:spChg chg="mod">
          <ac:chgData name="Jessica Norman" userId="4ffb854f-a983-4792-9c98-42bcfd7a67b9" providerId="ADAL" clId="{C3C2A2B5-E68A-A641-ABDF-04C867465DBE}" dt="2025-05-14T14:46:44.097" v="393" actId="20577"/>
          <ac:spMkLst>
            <pc:docMk/>
            <pc:sldMk cId="2237935326" sldId="294"/>
            <ac:spMk id="3" creationId="{F5C147AA-51E9-B549-858E-38D1B89F791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34BF1-BCDD-2147-87FF-6A194034E040}"/>
              </a:ext>
            </a:extLst>
          </p:cNvPr>
          <p:cNvSpPr>
            <a:spLocks noGrp="1"/>
          </p:cNvSpPr>
          <p:nvPr>
            <p:ph type="ctrTitle"/>
          </p:nvPr>
        </p:nvSpPr>
        <p:spPr>
          <a:xfrm>
            <a:off x="1524000" y="1122363"/>
            <a:ext cx="9144000" cy="2387600"/>
          </a:xfrm>
        </p:spPr>
        <p:txBody>
          <a:bodyPr anchor="b"/>
          <a:lstStyle>
            <a:lvl1pPr algn="ctr">
              <a:defRPr sz="6000"/>
            </a:lvl1pPr>
          </a:lstStyle>
          <a:p>
            <a:r>
              <a:rPr lang="en-GB" dirty="0"/>
              <a:t>Click to edit Master title style</a:t>
            </a:r>
            <a:endParaRPr lang="en-US" dirty="0"/>
          </a:p>
        </p:txBody>
      </p:sp>
      <p:sp>
        <p:nvSpPr>
          <p:cNvPr id="3" name="Subtitle 2">
            <a:extLst>
              <a:ext uri="{FF2B5EF4-FFF2-40B4-BE49-F238E27FC236}">
                <a16:creationId xmlns:a16="http://schemas.microsoft.com/office/drawing/2014/main" id="{8399D2D6-33CB-F543-AE74-5FF70E2D90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DE98D54-A24E-704A-B16B-58836A0C9D31}"/>
              </a:ext>
            </a:extLst>
          </p:cNvPr>
          <p:cNvSpPr>
            <a:spLocks noGrp="1"/>
          </p:cNvSpPr>
          <p:nvPr>
            <p:ph type="dt" sz="half" idx="10"/>
          </p:nvPr>
        </p:nvSpPr>
        <p:spPr/>
        <p:txBody>
          <a:bodyPr/>
          <a:lstStyle/>
          <a:p>
            <a:fld id="{58A06A12-3D1E-1D43-B68C-C3FEEC56BC03}" type="datetimeFigureOut">
              <a:rPr lang="en-US" smtClean="0"/>
              <a:t>5/15/25</a:t>
            </a:fld>
            <a:endParaRPr lang="en-US"/>
          </a:p>
        </p:txBody>
      </p:sp>
      <p:sp>
        <p:nvSpPr>
          <p:cNvPr id="5" name="Footer Placeholder 4">
            <a:extLst>
              <a:ext uri="{FF2B5EF4-FFF2-40B4-BE49-F238E27FC236}">
                <a16:creationId xmlns:a16="http://schemas.microsoft.com/office/drawing/2014/main" id="{66B8D750-F714-F140-81E6-515A24EBFC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F42150-449B-DC47-B1B7-F8BE4EAEDE3F}"/>
              </a:ext>
            </a:extLst>
          </p:cNvPr>
          <p:cNvSpPr>
            <a:spLocks noGrp="1"/>
          </p:cNvSpPr>
          <p:nvPr>
            <p:ph type="sldNum" sz="quarter" idx="12"/>
          </p:nvPr>
        </p:nvSpPr>
        <p:spPr/>
        <p:txBody>
          <a:bodyPr/>
          <a:lstStyle/>
          <a:p>
            <a:fld id="{9E0FC601-C0F2-3240-ABB0-2CB6D0F8495B}" type="slidenum">
              <a:rPr lang="en-US" smtClean="0"/>
              <a:t>‹#›</a:t>
            </a:fld>
            <a:endParaRPr lang="en-US"/>
          </a:p>
        </p:txBody>
      </p:sp>
    </p:spTree>
    <p:extLst>
      <p:ext uri="{BB962C8B-B14F-4D97-AF65-F5344CB8AC3E}">
        <p14:creationId xmlns:p14="http://schemas.microsoft.com/office/powerpoint/2010/main" val="1616629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84BC8-080D-1A47-83C8-D0ADFE18198E}"/>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FF453D01-FA76-834F-87D8-5E5971A9B8A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FDC2126-15B9-1A43-9651-F223AB210A44}"/>
              </a:ext>
            </a:extLst>
          </p:cNvPr>
          <p:cNvSpPr>
            <a:spLocks noGrp="1"/>
          </p:cNvSpPr>
          <p:nvPr>
            <p:ph type="dt" sz="half" idx="10"/>
          </p:nvPr>
        </p:nvSpPr>
        <p:spPr/>
        <p:txBody>
          <a:bodyPr/>
          <a:lstStyle/>
          <a:p>
            <a:fld id="{58A06A12-3D1E-1D43-B68C-C3FEEC56BC03}" type="datetimeFigureOut">
              <a:rPr lang="en-US" smtClean="0"/>
              <a:t>5/15/25</a:t>
            </a:fld>
            <a:endParaRPr lang="en-US"/>
          </a:p>
        </p:txBody>
      </p:sp>
      <p:sp>
        <p:nvSpPr>
          <p:cNvPr id="5" name="Footer Placeholder 4">
            <a:extLst>
              <a:ext uri="{FF2B5EF4-FFF2-40B4-BE49-F238E27FC236}">
                <a16:creationId xmlns:a16="http://schemas.microsoft.com/office/drawing/2014/main" id="{095138AC-8071-4B4D-95E3-B5CA074470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40A5AC-FF28-C24D-B25C-2C028D54606B}"/>
              </a:ext>
            </a:extLst>
          </p:cNvPr>
          <p:cNvSpPr>
            <a:spLocks noGrp="1"/>
          </p:cNvSpPr>
          <p:nvPr>
            <p:ph type="sldNum" sz="quarter" idx="12"/>
          </p:nvPr>
        </p:nvSpPr>
        <p:spPr/>
        <p:txBody>
          <a:bodyPr/>
          <a:lstStyle/>
          <a:p>
            <a:fld id="{9E0FC601-C0F2-3240-ABB0-2CB6D0F8495B}" type="slidenum">
              <a:rPr lang="en-US" smtClean="0"/>
              <a:t>‹#›</a:t>
            </a:fld>
            <a:endParaRPr lang="en-US"/>
          </a:p>
        </p:txBody>
      </p:sp>
    </p:spTree>
    <p:extLst>
      <p:ext uri="{BB962C8B-B14F-4D97-AF65-F5344CB8AC3E}">
        <p14:creationId xmlns:p14="http://schemas.microsoft.com/office/powerpoint/2010/main" val="3109697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5A4215-DDA6-7345-B638-B736A950AD8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40F527E6-07F2-DF47-9553-E3AE4CB1FE2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6472BC7-2B19-1C43-83B7-DDA9D07E4BA4}"/>
              </a:ext>
            </a:extLst>
          </p:cNvPr>
          <p:cNvSpPr>
            <a:spLocks noGrp="1"/>
          </p:cNvSpPr>
          <p:nvPr>
            <p:ph type="dt" sz="half" idx="10"/>
          </p:nvPr>
        </p:nvSpPr>
        <p:spPr/>
        <p:txBody>
          <a:bodyPr/>
          <a:lstStyle/>
          <a:p>
            <a:fld id="{58A06A12-3D1E-1D43-B68C-C3FEEC56BC03}" type="datetimeFigureOut">
              <a:rPr lang="en-US" smtClean="0"/>
              <a:t>5/15/25</a:t>
            </a:fld>
            <a:endParaRPr lang="en-US"/>
          </a:p>
        </p:txBody>
      </p:sp>
      <p:sp>
        <p:nvSpPr>
          <p:cNvPr id="5" name="Footer Placeholder 4">
            <a:extLst>
              <a:ext uri="{FF2B5EF4-FFF2-40B4-BE49-F238E27FC236}">
                <a16:creationId xmlns:a16="http://schemas.microsoft.com/office/drawing/2014/main" id="{3B356EA9-D3B3-B047-B64B-6CE36C530D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9D6809-ABB1-6345-9C08-6D9422F8DCEC}"/>
              </a:ext>
            </a:extLst>
          </p:cNvPr>
          <p:cNvSpPr>
            <a:spLocks noGrp="1"/>
          </p:cNvSpPr>
          <p:nvPr>
            <p:ph type="sldNum" sz="quarter" idx="12"/>
          </p:nvPr>
        </p:nvSpPr>
        <p:spPr/>
        <p:txBody>
          <a:bodyPr/>
          <a:lstStyle/>
          <a:p>
            <a:fld id="{9E0FC601-C0F2-3240-ABB0-2CB6D0F8495B}" type="slidenum">
              <a:rPr lang="en-US" smtClean="0"/>
              <a:t>‹#›</a:t>
            </a:fld>
            <a:endParaRPr lang="en-US"/>
          </a:p>
        </p:txBody>
      </p:sp>
    </p:spTree>
    <p:extLst>
      <p:ext uri="{BB962C8B-B14F-4D97-AF65-F5344CB8AC3E}">
        <p14:creationId xmlns:p14="http://schemas.microsoft.com/office/powerpoint/2010/main" val="42831270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F49AC-1886-F826-53A1-CC8DAC0ABA1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6A65F1E7-D68E-6334-7FDF-3DBD99AFC6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41D799F3-EE2B-47CB-ECDF-2404C2F31F1D}"/>
              </a:ext>
            </a:extLst>
          </p:cNvPr>
          <p:cNvSpPr>
            <a:spLocks noGrp="1"/>
          </p:cNvSpPr>
          <p:nvPr>
            <p:ph type="dt" sz="half" idx="10"/>
          </p:nvPr>
        </p:nvSpPr>
        <p:spPr/>
        <p:txBody>
          <a:bodyPr/>
          <a:lstStyle/>
          <a:p>
            <a:fld id="{655CD24E-1C80-EC4B-9AF9-E2C2B6FA2A88}" type="datetimeFigureOut">
              <a:rPr lang="en-US" smtClean="0"/>
              <a:t>5/15/25</a:t>
            </a:fld>
            <a:endParaRPr lang="en-US"/>
          </a:p>
        </p:txBody>
      </p:sp>
      <p:sp>
        <p:nvSpPr>
          <p:cNvPr id="5" name="Footer Placeholder 4">
            <a:extLst>
              <a:ext uri="{FF2B5EF4-FFF2-40B4-BE49-F238E27FC236}">
                <a16:creationId xmlns:a16="http://schemas.microsoft.com/office/drawing/2014/main" id="{CA91F8F7-8E70-C0FB-F88D-1AF07A3E3F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B768D3-4499-7C89-413A-F3CF467F8E33}"/>
              </a:ext>
            </a:extLst>
          </p:cNvPr>
          <p:cNvSpPr>
            <a:spLocks noGrp="1"/>
          </p:cNvSpPr>
          <p:nvPr>
            <p:ph type="sldNum" sz="quarter" idx="12"/>
          </p:nvPr>
        </p:nvSpPr>
        <p:spPr/>
        <p:txBody>
          <a:bodyPr/>
          <a:lstStyle/>
          <a:p>
            <a:fld id="{5374087F-8FDF-4444-9659-85312C4F0C21}" type="slidenum">
              <a:rPr lang="en-US" smtClean="0"/>
              <a:t>‹#›</a:t>
            </a:fld>
            <a:endParaRPr lang="en-US"/>
          </a:p>
        </p:txBody>
      </p:sp>
    </p:spTree>
    <p:extLst>
      <p:ext uri="{BB962C8B-B14F-4D97-AF65-F5344CB8AC3E}">
        <p14:creationId xmlns:p14="http://schemas.microsoft.com/office/powerpoint/2010/main" val="25018767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A2474-0BEB-05D8-45AB-7A86702EA76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AED487E-E611-06A9-0369-172D4B13BF3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6F09A8D-9570-4135-629A-387F3234EA19}"/>
              </a:ext>
            </a:extLst>
          </p:cNvPr>
          <p:cNvSpPr>
            <a:spLocks noGrp="1"/>
          </p:cNvSpPr>
          <p:nvPr>
            <p:ph type="dt" sz="half" idx="10"/>
          </p:nvPr>
        </p:nvSpPr>
        <p:spPr/>
        <p:txBody>
          <a:bodyPr/>
          <a:lstStyle/>
          <a:p>
            <a:fld id="{655CD24E-1C80-EC4B-9AF9-E2C2B6FA2A88}" type="datetimeFigureOut">
              <a:rPr lang="en-US" smtClean="0"/>
              <a:t>5/15/25</a:t>
            </a:fld>
            <a:endParaRPr lang="en-US"/>
          </a:p>
        </p:txBody>
      </p:sp>
      <p:sp>
        <p:nvSpPr>
          <p:cNvPr id="5" name="Footer Placeholder 4">
            <a:extLst>
              <a:ext uri="{FF2B5EF4-FFF2-40B4-BE49-F238E27FC236}">
                <a16:creationId xmlns:a16="http://schemas.microsoft.com/office/drawing/2014/main" id="{A11D13BA-A341-7022-02CE-3CACE0EA79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DED9F6-DCB3-0A9C-14D6-1A0086ABBE98}"/>
              </a:ext>
            </a:extLst>
          </p:cNvPr>
          <p:cNvSpPr>
            <a:spLocks noGrp="1"/>
          </p:cNvSpPr>
          <p:nvPr>
            <p:ph type="sldNum" sz="quarter" idx="12"/>
          </p:nvPr>
        </p:nvSpPr>
        <p:spPr/>
        <p:txBody>
          <a:bodyPr/>
          <a:lstStyle/>
          <a:p>
            <a:fld id="{5374087F-8FDF-4444-9659-85312C4F0C21}" type="slidenum">
              <a:rPr lang="en-US" smtClean="0"/>
              <a:t>‹#›</a:t>
            </a:fld>
            <a:endParaRPr lang="en-US"/>
          </a:p>
        </p:txBody>
      </p:sp>
    </p:spTree>
    <p:extLst>
      <p:ext uri="{BB962C8B-B14F-4D97-AF65-F5344CB8AC3E}">
        <p14:creationId xmlns:p14="http://schemas.microsoft.com/office/powerpoint/2010/main" val="29451195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6C909-A5AF-337A-FC70-19A11BFD63F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29D3F6D8-A6F2-03B4-A487-64ADDAC689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757908B8-33C3-88AF-6955-8EF4556551B5}"/>
              </a:ext>
            </a:extLst>
          </p:cNvPr>
          <p:cNvSpPr>
            <a:spLocks noGrp="1"/>
          </p:cNvSpPr>
          <p:nvPr>
            <p:ph type="dt" sz="half" idx="10"/>
          </p:nvPr>
        </p:nvSpPr>
        <p:spPr/>
        <p:txBody>
          <a:bodyPr/>
          <a:lstStyle/>
          <a:p>
            <a:fld id="{655CD24E-1C80-EC4B-9AF9-E2C2B6FA2A88}" type="datetimeFigureOut">
              <a:rPr lang="en-US" smtClean="0"/>
              <a:t>5/15/25</a:t>
            </a:fld>
            <a:endParaRPr lang="en-US"/>
          </a:p>
        </p:txBody>
      </p:sp>
      <p:sp>
        <p:nvSpPr>
          <p:cNvPr id="5" name="Footer Placeholder 4">
            <a:extLst>
              <a:ext uri="{FF2B5EF4-FFF2-40B4-BE49-F238E27FC236}">
                <a16:creationId xmlns:a16="http://schemas.microsoft.com/office/drawing/2014/main" id="{74112590-23C9-5C9F-30BE-73F5A0ED04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87E33B-0555-D26A-2229-795B36D3DDBC}"/>
              </a:ext>
            </a:extLst>
          </p:cNvPr>
          <p:cNvSpPr>
            <a:spLocks noGrp="1"/>
          </p:cNvSpPr>
          <p:nvPr>
            <p:ph type="sldNum" sz="quarter" idx="12"/>
          </p:nvPr>
        </p:nvSpPr>
        <p:spPr/>
        <p:txBody>
          <a:bodyPr/>
          <a:lstStyle/>
          <a:p>
            <a:fld id="{5374087F-8FDF-4444-9659-85312C4F0C21}" type="slidenum">
              <a:rPr lang="en-US" smtClean="0"/>
              <a:t>‹#›</a:t>
            </a:fld>
            <a:endParaRPr lang="en-US"/>
          </a:p>
        </p:txBody>
      </p:sp>
    </p:spTree>
    <p:extLst>
      <p:ext uri="{BB962C8B-B14F-4D97-AF65-F5344CB8AC3E}">
        <p14:creationId xmlns:p14="http://schemas.microsoft.com/office/powerpoint/2010/main" val="34700580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E881B-D134-ECDA-F080-20E910EF3A7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ED63DC1-2899-827A-7002-18F6C5C4C85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F20453C8-B0BD-38E6-D6A3-D4FF815D19C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11240447-3A48-2EE9-8D68-E446F8F7BB74}"/>
              </a:ext>
            </a:extLst>
          </p:cNvPr>
          <p:cNvSpPr>
            <a:spLocks noGrp="1"/>
          </p:cNvSpPr>
          <p:nvPr>
            <p:ph type="dt" sz="half" idx="10"/>
          </p:nvPr>
        </p:nvSpPr>
        <p:spPr/>
        <p:txBody>
          <a:bodyPr/>
          <a:lstStyle/>
          <a:p>
            <a:fld id="{655CD24E-1C80-EC4B-9AF9-E2C2B6FA2A88}" type="datetimeFigureOut">
              <a:rPr lang="en-US" smtClean="0"/>
              <a:t>5/15/25</a:t>
            </a:fld>
            <a:endParaRPr lang="en-US"/>
          </a:p>
        </p:txBody>
      </p:sp>
      <p:sp>
        <p:nvSpPr>
          <p:cNvPr id="6" name="Footer Placeholder 5">
            <a:extLst>
              <a:ext uri="{FF2B5EF4-FFF2-40B4-BE49-F238E27FC236}">
                <a16:creationId xmlns:a16="http://schemas.microsoft.com/office/drawing/2014/main" id="{328F0964-4170-4E11-5B16-DBE9376B81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549AAF-C7C7-0E27-8F35-69517738A39D}"/>
              </a:ext>
            </a:extLst>
          </p:cNvPr>
          <p:cNvSpPr>
            <a:spLocks noGrp="1"/>
          </p:cNvSpPr>
          <p:nvPr>
            <p:ph type="sldNum" sz="quarter" idx="12"/>
          </p:nvPr>
        </p:nvSpPr>
        <p:spPr/>
        <p:txBody>
          <a:bodyPr/>
          <a:lstStyle/>
          <a:p>
            <a:fld id="{5374087F-8FDF-4444-9659-85312C4F0C21}" type="slidenum">
              <a:rPr lang="en-US" smtClean="0"/>
              <a:t>‹#›</a:t>
            </a:fld>
            <a:endParaRPr lang="en-US"/>
          </a:p>
        </p:txBody>
      </p:sp>
    </p:spTree>
    <p:extLst>
      <p:ext uri="{BB962C8B-B14F-4D97-AF65-F5344CB8AC3E}">
        <p14:creationId xmlns:p14="http://schemas.microsoft.com/office/powerpoint/2010/main" val="39667582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3B5D2-6ACA-A942-CA3A-02E4EE7D5123}"/>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6B537E2-159B-AC0A-511F-1EF862230A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2B491C1-3DED-5FAF-B5A7-C25921C043C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65D0E262-080F-DA98-D05C-2FB1735C31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6E631E59-7BCD-79B1-50A7-9998523A0FD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D8119AC-81FC-9F05-0664-753B0D4B25A4}"/>
              </a:ext>
            </a:extLst>
          </p:cNvPr>
          <p:cNvSpPr>
            <a:spLocks noGrp="1"/>
          </p:cNvSpPr>
          <p:nvPr>
            <p:ph type="dt" sz="half" idx="10"/>
          </p:nvPr>
        </p:nvSpPr>
        <p:spPr/>
        <p:txBody>
          <a:bodyPr/>
          <a:lstStyle/>
          <a:p>
            <a:fld id="{655CD24E-1C80-EC4B-9AF9-E2C2B6FA2A88}" type="datetimeFigureOut">
              <a:rPr lang="en-US" smtClean="0"/>
              <a:t>5/15/25</a:t>
            </a:fld>
            <a:endParaRPr lang="en-US"/>
          </a:p>
        </p:txBody>
      </p:sp>
      <p:sp>
        <p:nvSpPr>
          <p:cNvPr id="8" name="Footer Placeholder 7">
            <a:extLst>
              <a:ext uri="{FF2B5EF4-FFF2-40B4-BE49-F238E27FC236}">
                <a16:creationId xmlns:a16="http://schemas.microsoft.com/office/drawing/2014/main" id="{5E823CCA-C4A3-7C5E-0A22-B7F5BB1B96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C7D1FEF-C6BB-505B-A89A-E90C859E3245}"/>
              </a:ext>
            </a:extLst>
          </p:cNvPr>
          <p:cNvSpPr>
            <a:spLocks noGrp="1"/>
          </p:cNvSpPr>
          <p:nvPr>
            <p:ph type="sldNum" sz="quarter" idx="12"/>
          </p:nvPr>
        </p:nvSpPr>
        <p:spPr/>
        <p:txBody>
          <a:bodyPr/>
          <a:lstStyle/>
          <a:p>
            <a:fld id="{5374087F-8FDF-4444-9659-85312C4F0C21}" type="slidenum">
              <a:rPr lang="en-US" smtClean="0"/>
              <a:t>‹#›</a:t>
            </a:fld>
            <a:endParaRPr lang="en-US"/>
          </a:p>
        </p:txBody>
      </p:sp>
    </p:spTree>
    <p:extLst>
      <p:ext uri="{BB962C8B-B14F-4D97-AF65-F5344CB8AC3E}">
        <p14:creationId xmlns:p14="http://schemas.microsoft.com/office/powerpoint/2010/main" val="32569784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0A91B-C4D5-3835-75B8-52E68F1BFAB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F01302B3-D534-A857-B84C-E8BF58466AD3}"/>
              </a:ext>
            </a:extLst>
          </p:cNvPr>
          <p:cNvSpPr>
            <a:spLocks noGrp="1"/>
          </p:cNvSpPr>
          <p:nvPr>
            <p:ph type="dt" sz="half" idx="10"/>
          </p:nvPr>
        </p:nvSpPr>
        <p:spPr/>
        <p:txBody>
          <a:bodyPr/>
          <a:lstStyle/>
          <a:p>
            <a:fld id="{655CD24E-1C80-EC4B-9AF9-E2C2B6FA2A88}" type="datetimeFigureOut">
              <a:rPr lang="en-US" smtClean="0"/>
              <a:t>5/15/25</a:t>
            </a:fld>
            <a:endParaRPr lang="en-US"/>
          </a:p>
        </p:txBody>
      </p:sp>
      <p:sp>
        <p:nvSpPr>
          <p:cNvPr id="4" name="Footer Placeholder 3">
            <a:extLst>
              <a:ext uri="{FF2B5EF4-FFF2-40B4-BE49-F238E27FC236}">
                <a16:creationId xmlns:a16="http://schemas.microsoft.com/office/drawing/2014/main" id="{06E90F64-04A1-25B9-53E0-88FFC690BC1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8FF0148-94B4-BEFB-3F09-505452BA0C3F}"/>
              </a:ext>
            </a:extLst>
          </p:cNvPr>
          <p:cNvSpPr>
            <a:spLocks noGrp="1"/>
          </p:cNvSpPr>
          <p:nvPr>
            <p:ph type="sldNum" sz="quarter" idx="12"/>
          </p:nvPr>
        </p:nvSpPr>
        <p:spPr/>
        <p:txBody>
          <a:bodyPr/>
          <a:lstStyle/>
          <a:p>
            <a:fld id="{5374087F-8FDF-4444-9659-85312C4F0C21}" type="slidenum">
              <a:rPr lang="en-US" smtClean="0"/>
              <a:t>‹#›</a:t>
            </a:fld>
            <a:endParaRPr lang="en-US"/>
          </a:p>
        </p:txBody>
      </p:sp>
    </p:spTree>
    <p:extLst>
      <p:ext uri="{BB962C8B-B14F-4D97-AF65-F5344CB8AC3E}">
        <p14:creationId xmlns:p14="http://schemas.microsoft.com/office/powerpoint/2010/main" val="8589649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BA330E-0CBD-9C59-C524-32F87F5F3E85}"/>
              </a:ext>
            </a:extLst>
          </p:cNvPr>
          <p:cNvSpPr>
            <a:spLocks noGrp="1"/>
          </p:cNvSpPr>
          <p:nvPr>
            <p:ph type="dt" sz="half" idx="10"/>
          </p:nvPr>
        </p:nvSpPr>
        <p:spPr/>
        <p:txBody>
          <a:bodyPr/>
          <a:lstStyle/>
          <a:p>
            <a:fld id="{655CD24E-1C80-EC4B-9AF9-E2C2B6FA2A88}" type="datetimeFigureOut">
              <a:rPr lang="en-US" smtClean="0"/>
              <a:t>5/15/25</a:t>
            </a:fld>
            <a:endParaRPr lang="en-US"/>
          </a:p>
        </p:txBody>
      </p:sp>
      <p:sp>
        <p:nvSpPr>
          <p:cNvPr id="3" name="Footer Placeholder 2">
            <a:extLst>
              <a:ext uri="{FF2B5EF4-FFF2-40B4-BE49-F238E27FC236}">
                <a16:creationId xmlns:a16="http://schemas.microsoft.com/office/drawing/2014/main" id="{6168194F-4DAD-E05B-5C1A-90BA85FBD9C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9C9A59F-C8A3-1554-1209-EFDB4012CFE1}"/>
              </a:ext>
            </a:extLst>
          </p:cNvPr>
          <p:cNvSpPr>
            <a:spLocks noGrp="1"/>
          </p:cNvSpPr>
          <p:nvPr>
            <p:ph type="sldNum" sz="quarter" idx="12"/>
          </p:nvPr>
        </p:nvSpPr>
        <p:spPr/>
        <p:txBody>
          <a:bodyPr/>
          <a:lstStyle/>
          <a:p>
            <a:fld id="{5374087F-8FDF-4444-9659-85312C4F0C21}" type="slidenum">
              <a:rPr lang="en-US" smtClean="0"/>
              <a:t>‹#›</a:t>
            </a:fld>
            <a:endParaRPr lang="en-US"/>
          </a:p>
        </p:txBody>
      </p:sp>
    </p:spTree>
    <p:extLst>
      <p:ext uri="{BB962C8B-B14F-4D97-AF65-F5344CB8AC3E}">
        <p14:creationId xmlns:p14="http://schemas.microsoft.com/office/powerpoint/2010/main" val="24891028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C8C6F-D5CC-E914-4447-C967436D3F7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03FFE698-49F7-FF94-C4FC-E674FEE5B8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CED0977D-E9C8-A1C3-CA9F-E734233C52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E8B2000-47B6-80C8-B826-70059648A5CE}"/>
              </a:ext>
            </a:extLst>
          </p:cNvPr>
          <p:cNvSpPr>
            <a:spLocks noGrp="1"/>
          </p:cNvSpPr>
          <p:nvPr>
            <p:ph type="dt" sz="half" idx="10"/>
          </p:nvPr>
        </p:nvSpPr>
        <p:spPr/>
        <p:txBody>
          <a:bodyPr/>
          <a:lstStyle/>
          <a:p>
            <a:fld id="{655CD24E-1C80-EC4B-9AF9-E2C2B6FA2A88}" type="datetimeFigureOut">
              <a:rPr lang="en-US" smtClean="0"/>
              <a:t>5/15/25</a:t>
            </a:fld>
            <a:endParaRPr lang="en-US"/>
          </a:p>
        </p:txBody>
      </p:sp>
      <p:sp>
        <p:nvSpPr>
          <p:cNvPr id="6" name="Footer Placeholder 5">
            <a:extLst>
              <a:ext uri="{FF2B5EF4-FFF2-40B4-BE49-F238E27FC236}">
                <a16:creationId xmlns:a16="http://schemas.microsoft.com/office/drawing/2014/main" id="{4B8C77B8-6426-3128-4C24-DEEBE32080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CDA858-A6A3-58F7-1082-15428DEEE4D4}"/>
              </a:ext>
            </a:extLst>
          </p:cNvPr>
          <p:cNvSpPr>
            <a:spLocks noGrp="1"/>
          </p:cNvSpPr>
          <p:nvPr>
            <p:ph type="sldNum" sz="quarter" idx="12"/>
          </p:nvPr>
        </p:nvSpPr>
        <p:spPr/>
        <p:txBody>
          <a:bodyPr/>
          <a:lstStyle/>
          <a:p>
            <a:fld id="{5374087F-8FDF-4444-9659-85312C4F0C21}" type="slidenum">
              <a:rPr lang="en-US" smtClean="0"/>
              <a:t>‹#›</a:t>
            </a:fld>
            <a:endParaRPr lang="en-US"/>
          </a:p>
        </p:txBody>
      </p:sp>
    </p:spTree>
    <p:extLst>
      <p:ext uri="{BB962C8B-B14F-4D97-AF65-F5344CB8AC3E}">
        <p14:creationId xmlns:p14="http://schemas.microsoft.com/office/powerpoint/2010/main" val="2295600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56DEB-A353-0744-A0FB-AF6D5278B81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3B1B9DD3-93C3-C243-B8CF-0226D0B776D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C354234-82EE-0245-BAF3-493B1CE0A9F7}"/>
              </a:ext>
            </a:extLst>
          </p:cNvPr>
          <p:cNvSpPr>
            <a:spLocks noGrp="1"/>
          </p:cNvSpPr>
          <p:nvPr>
            <p:ph type="dt" sz="half" idx="10"/>
          </p:nvPr>
        </p:nvSpPr>
        <p:spPr/>
        <p:txBody>
          <a:bodyPr/>
          <a:lstStyle/>
          <a:p>
            <a:fld id="{58A06A12-3D1E-1D43-B68C-C3FEEC56BC03}" type="datetimeFigureOut">
              <a:rPr lang="en-US" smtClean="0"/>
              <a:t>5/15/25</a:t>
            </a:fld>
            <a:endParaRPr lang="en-US"/>
          </a:p>
        </p:txBody>
      </p:sp>
      <p:sp>
        <p:nvSpPr>
          <p:cNvPr id="5" name="Footer Placeholder 4">
            <a:extLst>
              <a:ext uri="{FF2B5EF4-FFF2-40B4-BE49-F238E27FC236}">
                <a16:creationId xmlns:a16="http://schemas.microsoft.com/office/drawing/2014/main" id="{BCAC438D-2B68-FB4F-860B-DC40B4F7B6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6C9D26-BD22-C348-9F8B-A60479ABA655}"/>
              </a:ext>
            </a:extLst>
          </p:cNvPr>
          <p:cNvSpPr>
            <a:spLocks noGrp="1"/>
          </p:cNvSpPr>
          <p:nvPr>
            <p:ph type="sldNum" sz="quarter" idx="12"/>
          </p:nvPr>
        </p:nvSpPr>
        <p:spPr/>
        <p:txBody>
          <a:bodyPr/>
          <a:lstStyle/>
          <a:p>
            <a:fld id="{9E0FC601-C0F2-3240-ABB0-2CB6D0F8495B}" type="slidenum">
              <a:rPr lang="en-US" smtClean="0"/>
              <a:t>‹#›</a:t>
            </a:fld>
            <a:endParaRPr lang="en-US"/>
          </a:p>
        </p:txBody>
      </p:sp>
    </p:spTree>
    <p:extLst>
      <p:ext uri="{BB962C8B-B14F-4D97-AF65-F5344CB8AC3E}">
        <p14:creationId xmlns:p14="http://schemas.microsoft.com/office/powerpoint/2010/main" val="27200960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FEF13-29FF-05EB-6245-BFD8ED72A0E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C840075D-3046-DBB6-4F85-F436E674C8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BE47CCD-2D73-44FC-9234-81DDA8030E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C0FEAA2-3D97-729F-05A8-5D2234D7B70E}"/>
              </a:ext>
            </a:extLst>
          </p:cNvPr>
          <p:cNvSpPr>
            <a:spLocks noGrp="1"/>
          </p:cNvSpPr>
          <p:nvPr>
            <p:ph type="dt" sz="half" idx="10"/>
          </p:nvPr>
        </p:nvSpPr>
        <p:spPr/>
        <p:txBody>
          <a:bodyPr/>
          <a:lstStyle/>
          <a:p>
            <a:fld id="{655CD24E-1C80-EC4B-9AF9-E2C2B6FA2A88}" type="datetimeFigureOut">
              <a:rPr lang="en-US" smtClean="0"/>
              <a:t>5/15/25</a:t>
            </a:fld>
            <a:endParaRPr lang="en-US"/>
          </a:p>
        </p:txBody>
      </p:sp>
      <p:sp>
        <p:nvSpPr>
          <p:cNvPr id="6" name="Footer Placeholder 5">
            <a:extLst>
              <a:ext uri="{FF2B5EF4-FFF2-40B4-BE49-F238E27FC236}">
                <a16:creationId xmlns:a16="http://schemas.microsoft.com/office/drawing/2014/main" id="{BBB78440-CDC2-DFEA-2708-0B43BC65EA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CE7825-19DA-AEF1-EF48-01B0483A97AD}"/>
              </a:ext>
            </a:extLst>
          </p:cNvPr>
          <p:cNvSpPr>
            <a:spLocks noGrp="1"/>
          </p:cNvSpPr>
          <p:nvPr>
            <p:ph type="sldNum" sz="quarter" idx="12"/>
          </p:nvPr>
        </p:nvSpPr>
        <p:spPr/>
        <p:txBody>
          <a:bodyPr/>
          <a:lstStyle/>
          <a:p>
            <a:fld id="{5374087F-8FDF-4444-9659-85312C4F0C21}" type="slidenum">
              <a:rPr lang="en-US" smtClean="0"/>
              <a:t>‹#›</a:t>
            </a:fld>
            <a:endParaRPr lang="en-US"/>
          </a:p>
        </p:txBody>
      </p:sp>
    </p:spTree>
    <p:extLst>
      <p:ext uri="{BB962C8B-B14F-4D97-AF65-F5344CB8AC3E}">
        <p14:creationId xmlns:p14="http://schemas.microsoft.com/office/powerpoint/2010/main" val="30783329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C57F9-1BA8-01C5-BFCC-FC13AA78736B}"/>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9F38C2D5-FF24-A857-1A6E-446B2E09F539}"/>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B3772D6-4EC6-8973-216E-DCF8F0685E2D}"/>
              </a:ext>
            </a:extLst>
          </p:cNvPr>
          <p:cNvSpPr>
            <a:spLocks noGrp="1"/>
          </p:cNvSpPr>
          <p:nvPr>
            <p:ph type="dt" sz="half" idx="10"/>
          </p:nvPr>
        </p:nvSpPr>
        <p:spPr/>
        <p:txBody>
          <a:bodyPr/>
          <a:lstStyle/>
          <a:p>
            <a:fld id="{655CD24E-1C80-EC4B-9AF9-E2C2B6FA2A88}" type="datetimeFigureOut">
              <a:rPr lang="en-US" smtClean="0"/>
              <a:t>5/15/25</a:t>
            </a:fld>
            <a:endParaRPr lang="en-US"/>
          </a:p>
        </p:txBody>
      </p:sp>
      <p:sp>
        <p:nvSpPr>
          <p:cNvPr id="5" name="Footer Placeholder 4">
            <a:extLst>
              <a:ext uri="{FF2B5EF4-FFF2-40B4-BE49-F238E27FC236}">
                <a16:creationId xmlns:a16="http://schemas.microsoft.com/office/drawing/2014/main" id="{CAC0A367-84D6-A7C1-A71E-F46F2CDAF2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535E2A-B16C-5B0D-371B-506CA028F472}"/>
              </a:ext>
            </a:extLst>
          </p:cNvPr>
          <p:cNvSpPr>
            <a:spLocks noGrp="1"/>
          </p:cNvSpPr>
          <p:nvPr>
            <p:ph type="sldNum" sz="quarter" idx="12"/>
          </p:nvPr>
        </p:nvSpPr>
        <p:spPr/>
        <p:txBody>
          <a:bodyPr/>
          <a:lstStyle/>
          <a:p>
            <a:fld id="{5374087F-8FDF-4444-9659-85312C4F0C21}" type="slidenum">
              <a:rPr lang="en-US" smtClean="0"/>
              <a:t>‹#›</a:t>
            </a:fld>
            <a:endParaRPr lang="en-US"/>
          </a:p>
        </p:txBody>
      </p:sp>
    </p:spTree>
    <p:extLst>
      <p:ext uri="{BB962C8B-B14F-4D97-AF65-F5344CB8AC3E}">
        <p14:creationId xmlns:p14="http://schemas.microsoft.com/office/powerpoint/2010/main" val="21920551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F3BF28C-6F98-7F3B-DBED-260B5AB9D611}"/>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828F280-BC68-D8A4-6F2B-095FB1C0ED5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69415F8-5E9C-2AFF-EA90-384EFA821486}"/>
              </a:ext>
            </a:extLst>
          </p:cNvPr>
          <p:cNvSpPr>
            <a:spLocks noGrp="1"/>
          </p:cNvSpPr>
          <p:nvPr>
            <p:ph type="dt" sz="half" idx="10"/>
          </p:nvPr>
        </p:nvSpPr>
        <p:spPr/>
        <p:txBody>
          <a:bodyPr/>
          <a:lstStyle/>
          <a:p>
            <a:fld id="{655CD24E-1C80-EC4B-9AF9-E2C2B6FA2A88}" type="datetimeFigureOut">
              <a:rPr lang="en-US" smtClean="0"/>
              <a:t>5/15/25</a:t>
            </a:fld>
            <a:endParaRPr lang="en-US"/>
          </a:p>
        </p:txBody>
      </p:sp>
      <p:sp>
        <p:nvSpPr>
          <p:cNvPr id="5" name="Footer Placeholder 4">
            <a:extLst>
              <a:ext uri="{FF2B5EF4-FFF2-40B4-BE49-F238E27FC236}">
                <a16:creationId xmlns:a16="http://schemas.microsoft.com/office/drawing/2014/main" id="{492A9D42-D3DC-8CAE-E1D8-C0D3E66FE2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2A623D-B36B-AF96-CC85-B14DC164DAF4}"/>
              </a:ext>
            </a:extLst>
          </p:cNvPr>
          <p:cNvSpPr>
            <a:spLocks noGrp="1"/>
          </p:cNvSpPr>
          <p:nvPr>
            <p:ph type="sldNum" sz="quarter" idx="12"/>
          </p:nvPr>
        </p:nvSpPr>
        <p:spPr/>
        <p:txBody>
          <a:bodyPr/>
          <a:lstStyle/>
          <a:p>
            <a:fld id="{5374087F-8FDF-4444-9659-85312C4F0C21}" type="slidenum">
              <a:rPr lang="en-US" smtClean="0"/>
              <a:t>‹#›</a:t>
            </a:fld>
            <a:endParaRPr lang="en-US"/>
          </a:p>
        </p:txBody>
      </p:sp>
    </p:spTree>
    <p:extLst>
      <p:ext uri="{BB962C8B-B14F-4D97-AF65-F5344CB8AC3E}">
        <p14:creationId xmlns:p14="http://schemas.microsoft.com/office/powerpoint/2010/main" val="3735479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A6DAD-9DE4-B948-BD8F-FDC8396C323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E5312A3A-C3B7-F240-A01D-6AFD46DABF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75984A8-8243-F14A-B4EB-490E739E71A0}"/>
              </a:ext>
            </a:extLst>
          </p:cNvPr>
          <p:cNvSpPr>
            <a:spLocks noGrp="1"/>
          </p:cNvSpPr>
          <p:nvPr>
            <p:ph type="dt" sz="half" idx="10"/>
          </p:nvPr>
        </p:nvSpPr>
        <p:spPr/>
        <p:txBody>
          <a:bodyPr/>
          <a:lstStyle/>
          <a:p>
            <a:fld id="{58A06A12-3D1E-1D43-B68C-C3FEEC56BC03}" type="datetimeFigureOut">
              <a:rPr lang="en-US" smtClean="0"/>
              <a:t>5/15/25</a:t>
            </a:fld>
            <a:endParaRPr lang="en-US"/>
          </a:p>
        </p:txBody>
      </p:sp>
      <p:sp>
        <p:nvSpPr>
          <p:cNvPr id="5" name="Footer Placeholder 4">
            <a:extLst>
              <a:ext uri="{FF2B5EF4-FFF2-40B4-BE49-F238E27FC236}">
                <a16:creationId xmlns:a16="http://schemas.microsoft.com/office/drawing/2014/main" id="{ECE234F5-339F-AA49-9ED3-F588FBE35A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CEE43C-3E00-DE40-9898-AB87E3F76DB7}"/>
              </a:ext>
            </a:extLst>
          </p:cNvPr>
          <p:cNvSpPr>
            <a:spLocks noGrp="1"/>
          </p:cNvSpPr>
          <p:nvPr>
            <p:ph type="sldNum" sz="quarter" idx="12"/>
          </p:nvPr>
        </p:nvSpPr>
        <p:spPr/>
        <p:txBody>
          <a:bodyPr/>
          <a:lstStyle/>
          <a:p>
            <a:fld id="{9E0FC601-C0F2-3240-ABB0-2CB6D0F8495B}" type="slidenum">
              <a:rPr lang="en-US" smtClean="0"/>
              <a:t>‹#›</a:t>
            </a:fld>
            <a:endParaRPr lang="en-US"/>
          </a:p>
        </p:txBody>
      </p:sp>
    </p:spTree>
    <p:extLst>
      <p:ext uri="{BB962C8B-B14F-4D97-AF65-F5344CB8AC3E}">
        <p14:creationId xmlns:p14="http://schemas.microsoft.com/office/powerpoint/2010/main" val="3327656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2B1B7-82A1-6D42-AC4C-F275006870B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1A5F4F0-417E-7A43-BC3A-28F8FE6D8A8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F839D6B3-0578-7141-8567-2C98C4DD171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06C04154-F99B-AA47-B20C-5B9A99829237}"/>
              </a:ext>
            </a:extLst>
          </p:cNvPr>
          <p:cNvSpPr>
            <a:spLocks noGrp="1"/>
          </p:cNvSpPr>
          <p:nvPr>
            <p:ph type="dt" sz="half" idx="10"/>
          </p:nvPr>
        </p:nvSpPr>
        <p:spPr/>
        <p:txBody>
          <a:bodyPr/>
          <a:lstStyle/>
          <a:p>
            <a:fld id="{58A06A12-3D1E-1D43-B68C-C3FEEC56BC03}" type="datetimeFigureOut">
              <a:rPr lang="en-US" smtClean="0"/>
              <a:t>5/15/25</a:t>
            </a:fld>
            <a:endParaRPr lang="en-US"/>
          </a:p>
        </p:txBody>
      </p:sp>
      <p:sp>
        <p:nvSpPr>
          <p:cNvPr id="6" name="Footer Placeholder 5">
            <a:extLst>
              <a:ext uri="{FF2B5EF4-FFF2-40B4-BE49-F238E27FC236}">
                <a16:creationId xmlns:a16="http://schemas.microsoft.com/office/drawing/2014/main" id="{961875E6-29FD-9D4A-ABC3-FB57A536F5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65E079-0A1A-A748-B134-AB662FA3AD5F}"/>
              </a:ext>
            </a:extLst>
          </p:cNvPr>
          <p:cNvSpPr>
            <a:spLocks noGrp="1"/>
          </p:cNvSpPr>
          <p:nvPr>
            <p:ph type="sldNum" sz="quarter" idx="12"/>
          </p:nvPr>
        </p:nvSpPr>
        <p:spPr/>
        <p:txBody>
          <a:bodyPr/>
          <a:lstStyle/>
          <a:p>
            <a:fld id="{9E0FC601-C0F2-3240-ABB0-2CB6D0F8495B}" type="slidenum">
              <a:rPr lang="en-US" smtClean="0"/>
              <a:t>‹#›</a:t>
            </a:fld>
            <a:endParaRPr lang="en-US"/>
          </a:p>
        </p:txBody>
      </p:sp>
    </p:spTree>
    <p:extLst>
      <p:ext uri="{BB962C8B-B14F-4D97-AF65-F5344CB8AC3E}">
        <p14:creationId xmlns:p14="http://schemas.microsoft.com/office/powerpoint/2010/main" val="3126777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F44F6-EE07-2041-AE94-E857D973DB48}"/>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8D5B786-A07F-FC49-9A3E-DF700E0C44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6B4BB28-5045-6D40-85C5-987CCEFDD7B0}"/>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E2E18A16-B3BA-4E47-8E76-9FA166C740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CDBDC33-DAF9-CA43-A3E4-BF57FC4925F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8A52DA0A-9D8E-DA4A-88EE-EAE097C61858}"/>
              </a:ext>
            </a:extLst>
          </p:cNvPr>
          <p:cNvSpPr>
            <a:spLocks noGrp="1"/>
          </p:cNvSpPr>
          <p:nvPr>
            <p:ph type="dt" sz="half" idx="10"/>
          </p:nvPr>
        </p:nvSpPr>
        <p:spPr/>
        <p:txBody>
          <a:bodyPr/>
          <a:lstStyle/>
          <a:p>
            <a:fld id="{58A06A12-3D1E-1D43-B68C-C3FEEC56BC03}" type="datetimeFigureOut">
              <a:rPr lang="en-US" smtClean="0"/>
              <a:t>5/15/25</a:t>
            </a:fld>
            <a:endParaRPr lang="en-US"/>
          </a:p>
        </p:txBody>
      </p:sp>
      <p:sp>
        <p:nvSpPr>
          <p:cNvPr id="8" name="Footer Placeholder 7">
            <a:extLst>
              <a:ext uri="{FF2B5EF4-FFF2-40B4-BE49-F238E27FC236}">
                <a16:creationId xmlns:a16="http://schemas.microsoft.com/office/drawing/2014/main" id="{0ECF9417-E166-734F-90E0-293F9A53DE9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18ADE8-E1B8-2B48-8C40-252775F6B3FF}"/>
              </a:ext>
            </a:extLst>
          </p:cNvPr>
          <p:cNvSpPr>
            <a:spLocks noGrp="1"/>
          </p:cNvSpPr>
          <p:nvPr>
            <p:ph type="sldNum" sz="quarter" idx="12"/>
          </p:nvPr>
        </p:nvSpPr>
        <p:spPr/>
        <p:txBody>
          <a:bodyPr/>
          <a:lstStyle/>
          <a:p>
            <a:fld id="{9E0FC601-C0F2-3240-ABB0-2CB6D0F8495B}" type="slidenum">
              <a:rPr lang="en-US" smtClean="0"/>
              <a:t>‹#›</a:t>
            </a:fld>
            <a:endParaRPr lang="en-US"/>
          </a:p>
        </p:txBody>
      </p:sp>
    </p:spTree>
    <p:extLst>
      <p:ext uri="{BB962C8B-B14F-4D97-AF65-F5344CB8AC3E}">
        <p14:creationId xmlns:p14="http://schemas.microsoft.com/office/powerpoint/2010/main" val="2535891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93563-4DD2-C74C-BCCC-377FCB3352E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C1C0ACE6-4E11-EA4C-A2CA-E1D0FFE75258}"/>
              </a:ext>
            </a:extLst>
          </p:cNvPr>
          <p:cNvSpPr>
            <a:spLocks noGrp="1"/>
          </p:cNvSpPr>
          <p:nvPr>
            <p:ph type="dt" sz="half" idx="10"/>
          </p:nvPr>
        </p:nvSpPr>
        <p:spPr/>
        <p:txBody>
          <a:bodyPr/>
          <a:lstStyle/>
          <a:p>
            <a:fld id="{58A06A12-3D1E-1D43-B68C-C3FEEC56BC03}" type="datetimeFigureOut">
              <a:rPr lang="en-US" smtClean="0"/>
              <a:t>5/15/25</a:t>
            </a:fld>
            <a:endParaRPr lang="en-US"/>
          </a:p>
        </p:txBody>
      </p:sp>
      <p:sp>
        <p:nvSpPr>
          <p:cNvPr id="4" name="Footer Placeholder 3">
            <a:extLst>
              <a:ext uri="{FF2B5EF4-FFF2-40B4-BE49-F238E27FC236}">
                <a16:creationId xmlns:a16="http://schemas.microsoft.com/office/drawing/2014/main" id="{051944CC-EC04-5348-B65A-34DD8451D29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50990CD-B1BB-B94F-A04B-965A3152FF81}"/>
              </a:ext>
            </a:extLst>
          </p:cNvPr>
          <p:cNvSpPr>
            <a:spLocks noGrp="1"/>
          </p:cNvSpPr>
          <p:nvPr>
            <p:ph type="sldNum" sz="quarter" idx="12"/>
          </p:nvPr>
        </p:nvSpPr>
        <p:spPr/>
        <p:txBody>
          <a:bodyPr/>
          <a:lstStyle/>
          <a:p>
            <a:fld id="{9E0FC601-C0F2-3240-ABB0-2CB6D0F8495B}" type="slidenum">
              <a:rPr lang="en-US" smtClean="0"/>
              <a:t>‹#›</a:t>
            </a:fld>
            <a:endParaRPr lang="en-US"/>
          </a:p>
        </p:txBody>
      </p:sp>
    </p:spTree>
    <p:extLst>
      <p:ext uri="{BB962C8B-B14F-4D97-AF65-F5344CB8AC3E}">
        <p14:creationId xmlns:p14="http://schemas.microsoft.com/office/powerpoint/2010/main" val="397708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CDF541-5E42-B24B-8AB7-43D1CC0AD61D}"/>
              </a:ext>
            </a:extLst>
          </p:cNvPr>
          <p:cNvSpPr>
            <a:spLocks noGrp="1"/>
          </p:cNvSpPr>
          <p:nvPr>
            <p:ph type="dt" sz="half" idx="10"/>
          </p:nvPr>
        </p:nvSpPr>
        <p:spPr/>
        <p:txBody>
          <a:bodyPr/>
          <a:lstStyle/>
          <a:p>
            <a:fld id="{58A06A12-3D1E-1D43-B68C-C3FEEC56BC03}" type="datetimeFigureOut">
              <a:rPr lang="en-US" smtClean="0"/>
              <a:t>5/15/25</a:t>
            </a:fld>
            <a:endParaRPr lang="en-US"/>
          </a:p>
        </p:txBody>
      </p:sp>
      <p:sp>
        <p:nvSpPr>
          <p:cNvPr id="3" name="Footer Placeholder 2">
            <a:extLst>
              <a:ext uri="{FF2B5EF4-FFF2-40B4-BE49-F238E27FC236}">
                <a16:creationId xmlns:a16="http://schemas.microsoft.com/office/drawing/2014/main" id="{9AAF4CA1-3B03-114F-8F7D-836EB5B7199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58EEA2B-23F7-DF4F-B5BD-C78694776BEE}"/>
              </a:ext>
            </a:extLst>
          </p:cNvPr>
          <p:cNvSpPr>
            <a:spLocks noGrp="1"/>
          </p:cNvSpPr>
          <p:nvPr>
            <p:ph type="sldNum" sz="quarter" idx="12"/>
          </p:nvPr>
        </p:nvSpPr>
        <p:spPr/>
        <p:txBody>
          <a:bodyPr/>
          <a:lstStyle/>
          <a:p>
            <a:fld id="{9E0FC601-C0F2-3240-ABB0-2CB6D0F8495B}" type="slidenum">
              <a:rPr lang="en-US" smtClean="0"/>
              <a:t>‹#›</a:t>
            </a:fld>
            <a:endParaRPr lang="en-US"/>
          </a:p>
        </p:txBody>
      </p:sp>
    </p:spTree>
    <p:extLst>
      <p:ext uri="{BB962C8B-B14F-4D97-AF65-F5344CB8AC3E}">
        <p14:creationId xmlns:p14="http://schemas.microsoft.com/office/powerpoint/2010/main" val="2256883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22293-FE92-7F44-A95E-8F2983B5758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75178F4-1D05-924F-BF70-EEB01CED9F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616B44D8-15A3-804D-B618-8645BFC9BC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2A9711E-15E1-0641-A542-493B4E65FD78}"/>
              </a:ext>
            </a:extLst>
          </p:cNvPr>
          <p:cNvSpPr>
            <a:spLocks noGrp="1"/>
          </p:cNvSpPr>
          <p:nvPr>
            <p:ph type="dt" sz="half" idx="10"/>
          </p:nvPr>
        </p:nvSpPr>
        <p:spPr/>
        <p:txBody>
          <a:bodyPr/>
          <a:lstStyle/>
          <a:p>
            <a:fld id="{58A06A12-3D1E-1D43-B68C-C3FEEC56BC03}" type="datetimeFigureOut">
              <a:rPr lang="en-US" smtClean="0"/>
              <a:t>5/15/25</a:t>
            </a:fld>
            <a:endParaRPr lang="en-US"/>
          </a:p>
        </p:txBody>
      </p:sp>
      <p:sp>
        <p:nvSpPr>
          <p:cNvPr id="6" name="Footer Placeholder 5">
            <a:extLst>
              <a:ext uri="{FF2B5EF4-FFF2-40B4-BE49-F238E27FC236}">
                <a16:creationId xmlns:a16="http://schemas.microsoft.com/office/drawing/2014/main" id="{BAC0A4DA-1852-6341-8289-151FC6A0CE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D7CA73-9EC0-5548-80D0-023B33D1148D}"/>
              </a:ext>
            </a:extLst>
          </p:cNvPr>
          <p:cNvSpPr>
            <a:spLocks noGrp="1"/>
          </p:cNvSpPr>
          <p:nvPr>
            <p:ph type="sldNum" sz="quarter" idx="12"/>
          </p:nvPr>
        </p:nvSpPr>
        <p:spPr/>
        <p:txBody>
          <a:bodyPr/>
          <a:lstStyle/>
          <a:p>
            <a:fld id="{9E0FC601-C0F2-3240-ABB0-2CB6D0F8495B}" type="slidenum">
              <a:rPr lang="en-US" smtClean="0"/>
              <a:t>‹#›</a:t>
            </a:fld>
            <a:endParaRPr lang="en-US"/>
          </a:p>
        </p:txBody>
      </p:sp>
    </p:spTree>
    <p:extLst>
      <p:ext uri="{BB962C8B-B14F-4D97-AF65-F5344CB8AC3E}">
        <p14:creationId xmlns:p14="http://schemas.microsoft.com/office/powerpoint/2010/main" val="186597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B26BE-0979-C34D-A86D-C06E494FF28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FAB9E34F-8C65-8649-91FD-5269C8CA46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214DA53-B785-E04E-9422-1E8CF87FD9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2BB737D-D5F6-1446-A1B6-F2FD2BD5BE45}"/>
              </a:ext>
            </a:extLst>
          </p:cNvPr>
          <p:cNvSpPr>
            <a:spLocks noGrp="1"/>
          </p:cNvSpPr>
          <p:nvPr>
            <p:ph type="dt" sz="half" idx="10"/>
          </p:nvPr>
        </p:nvSpPr>
        <p:spPr/>
        <p:txBody>
          <a:bodyPr/>
          <a:lstStyle/>
          <a:p>
            <a:fld id="{58A06A12-3D1E-1D43-B68C-C3FEEC56BC03}" type="datetimeFigureOut">
              <a:rPr lang="en-US" smtClean="0"/>
              <a:t>5/15/25</a:t>
            </a:fld>
            <a:endParaRPr lang="en-US"/>
          </a:p>
        </p:txBody>
      </p:sp>
      <p:sp>
        <p:nvSpPr>
          <p:cNvPr id="6" name="Footer Placeholder 5">
            <a:extLst>
              <a:ext uri="{FF2B5EF4-FFF2-40B4-BE49-F238E27FC236}">
                <a16:creationId xmlns:a16="http://schemas.microsoft.com/office/drawing/2014/main" id="{55F61840-6F30-804B-88B1-F21EDC294B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A30378-E7CD-4F42-A5F4-2A7824B13147}"/>
              </a:ext>
            </a:extLst>
          </p:cNvPr>
          <p:cNvSpPr>
            <a:spLocks noGrp="1"/>
          </p:cNvSpPr>
          <p:nvPr>
            <p:ph type="sldNum" sz="quarter" idx="12"/>
          </p:nvPr>
        </p:nvSpPr>
        <p:spPr/>
        <p:txBody>
          <a:bodyPr/>
          <a:lstStyle/>
          <a:p>
            <a:fld id="{9E0FC601-C0F2-3240-ABB0-2CB6D0F8495B}" type="slidenum">
              <a:rPr lang="en-US" smtClean="0"/>
              <a:t>‹#›</a:t>
            </a:fld>
            <a:endParaRPr lang="en-US"/>
          </a:p>
        </p:txBody>
      </p:sp>
    </p:spTree>
    <p:extLst>
      <p:ext uri="{BB962C8B-B14F-4D97-AF65-F5344CB8AC3E}">
        <p14:creationId xmlns:p14="http://schemas.microsoft.com/office/powerpoint/2010/main" val="230272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C6CAAB-7B55-F345-A246-B0CB438828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595C07C0-1CF1-B147-AF72-7FA8FF3C2B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A3D7B7E-8910-A04E-9028-1A034D81E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A06A12-3D1E-1D43-B68C-C3FEEC56BC03}" type="datetimeFigureOut">
              <a:rPr lang="en-US" smtClean="0"/>
              <a:t>5/15/25</a:t>
            </a:fld>
            <a:endParaRPr lang="en-US"/>
          </a:p>
        </p:txBody>
      </p:sp>
      <p:sp>
        <p:nvSpPr>
          <p:cNvPr id="5" name="Footer Placeholder 4">
            <a:extLst>
              <a:ext uri="{FF2B5EF4-FFF2-40B4-BE49-F238E27FC236}">
                <a16:creationId xmlns:a16="http://schemas.microsoft.com/office/drawing/2014/main" id="{41C70570-07B8-8C41-BDA3-F56CCBF071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57CBD28-066C-0946-A258-4C0D018D34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0FC601-C0F2-3240-ABB0-2CB6D0F8495B}" type="slidenum">
              <a:rPr lang="en-US" smtClean="0"/>
              <a:t>‹#›</a:t>
            </a:fld>
            <a:endParaRPr lang="en-US"/>
          </a:p>
        </p:txBody>
      </p:sp>
    </p:spTree>
    <p:extLst>
      <p:ext uri="{BB962C8B-B14F-4D97-AF65-F5344CB8AC3E}">
        <p14:creationId xmlns:p14="http://schemas.microsoft.com/office/powerpoint/2010/main" val="1288769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0109B2F-DD6D-2B55-B55C-B57F992079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351EADB-B459-58D4-D676-FC66E2111C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C3E532A-23B7-C185-5820-F3EB978704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5CD24E-1C80-EC4B-9AF9-E2C2B6FA2A88}" type="datetimeFigureOut">
              <a:rPr lang="en-US" smtClean="0"/>
              <a:t>5/15/25</a:t>
            </a:fld>
            <a:endParaRPr lang="en-US"/>
          </a:p>
        </p:txBody>
      </p:sp>
      <p:sp>
        <p:nvSpPr>
          <p:cNvPr id="5" name="Footer Placeholder 4">
            <a:extLst>
              <a:ext uri="{FF2B5EF4-FFF2-40B4-BE49-F238E27FC236}">
                <a16:creationId xmlns:a16="http://schemas.microsoft.com/office/drawing/2014/main" id="{6AB3787C-E444-6012-88F7-0E23859410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7F27C35-71BC-A005-BF78-E8E441EC61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74087F-8FDF-4444-9659-85312C4F0C21}" type="slidenum">
              <a:rPr lang="en-US" smtClean="0"/>
              <a:t>‹#›</a:t>
            </a:fld>
            <a:endParaRPr lang="en-US"/>
          </a:p>
        </p:txBody>
      </p:sp>
    </p:spTree>
    <p:extLst>
      <p:ext uri="{BB962C8B-B14F-4D97-AF65-F5344CB8AC3E}">
        <p14:creationId xmlns:p14="http://schemas.microsoft.com/office/powerpoint/2010/main" val="30484895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9.sv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4E39ABC-DE35-A74C-9C98-0935A0A64FE3}"/>
              </a:ext>
            </a:extLst>
          </p:cNvPr>
          <p:cNvSpPr>
            <a:spLocks noGrp="1"/>
          </p:cNvSpPr>
          <p:nvPr>
            <p:ph type="ctrTitle"/>
          </p:nvPr>
        </p:nvSpPr>
        <p:spPr>
          <a:xfrm>
            <a:off x="3618385" y="2739796"/>
            <a:ext cx="7965557" cy="784746"/>
          </a:xfrm>
        </p:spPr>
        <p:txBody>
          <a:bodyPr>
            <a:noAutofit/>
          </a:bodyPr>
          <a:lstStyle/>
          <a:p>
            <a:pPr algn="r"/>
            <a:r>
              <a:rPr lang="en-US" sz="4200" b="1" dirty="0">
                <a:solidFill>
                  <a:schemeClr val="bg1"/>
                </a:solidFill>
                <a:latin typeface="Poppins" pitchFamily="2" charset="77"/>
                <a:cs typeface="Poppins" pitchFamily="2" charset="77"/>
              </a:rPr>
              <a:t>Can I Go Deeper?</a:t>
            </a:r>
          </a:p>
        </p:txBody>
      </p:sp>
      <p:sp>
        <p:nvSpPr>
          <p:cNvPr id="5" name="Subtitle 2">
            <a:extLst>
              <a:ext uri="{FF2B5EF4-FFF2-40B4-BE49-F238E27FC236}">
                <a16:creationId xmlns:a16="http://schemas.microsoft.com/office/drawing/2014/main" id="{08D89F96-7074-3344-9FBC-5C696D642E82}"/>
              </a:ext>
            </a:extLst>
          </p:cNvPr>
          <p:cNvSpPr>
            <a:spLocks noGrp="1"/>
          </p:cNvSpPr>
          <p:nvPr>
            <p:ph type="subTitle" idx="1"/>
          </p:nvPr>
        </p:nvSpPr>
        <p:spPr>
          <a:xfrm>
            <a:off x="5780675" y="3637032"/>
            <a:ext cx="5803267" cy="484599"/>
          </a:xfrm>
        </p:spPr>
        <p:txBody>
          <a:bodyPr/>
          <a:lstStyle/>
          <a:p>
            <a:pPr algn="r"/>
            <a:r>
              <a:rPr lang="en-US" dirty="0">
                <a:solidFill>
                  <a:schemeClr val="bg1"/>
                </a:solidFill>
                <a:latin typeface="Poppins" pitchFamily="2" charset="77"/>
                <a:cs typeface="Poppins" pitchFamily="2" charset="77"/>
              </a:rPr>
              <a:t>Jessica Norman</a:t>
            </a:r>
          </a:p>
        </p:txBody>
      </p:sp>
    </p:spTree>
    <p:extLst>
      <p:ext uri="{BB962C8B-B14F-4D97-AF65-F5344CB8AC3E}">
        <p14:creationId xmlns:p14="http://schemas.microsoft.com/office/powerpoint/2010/main" val="209699626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Discipleship:</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1091380" y="1825625"/>
            <a:ext cx="10262419"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altLang="en-US" sz="2800" i="1" dirty="0">
                <a:solidFill>
                  <a:schemeClr val="bg1"/>
                </a:solidFill>
                <a:latin typeface="Poppins" pitchFamily="2" charset="77"/>
                <a:cs typeface="Poppins" pitchFamily="2" charset="77"/>
              </a:rPr>
              <a:t>“You can only make </a:t>
            </a:r>
            <a:r>
              <a:rPr lang="en-GB" altLang="en-US" sz="2800" b="1" i="1" dirty="0">
                <a:solidFill>
                  <a:srgbClr val="FFD151"/>
                </a:solidFill>
                <a:latin typeface="Poppins" pitchFamily="2" charset="77"/>
                <a:cs typeface="Poppins" pitchFamily="2" charset="77"/>
              </a:rPr>
              <a:t>disciples by engaging life to life, person to person</a:t>
            </a:r>
            <a:r>
              <a:rPr lang="en-GB" altLang="en-US" sz="2800" i="1" dirty="0">
                <a:solidFill>
                  <a:schemeClr val="bg1"/>
                </a:solidFill>
                <a:latin typeface="Poppins" pitchFamily="2" charset="77"/>
                <a:cs typeface="Poppins" pitchFamily="2" charset="77"/>
              </a:rPr>
              <a:t>. That is why the Lord Jesus walked and talked, ate and prayed, laughed and wept with his disciples… </a:t>
            </a:r>
            <a:r>
              <a:rPr lang="en-GB" altLang="en-US" sz="2800" b="1" i="1" dirty="0">
                <a:solidFill>
                  <a:srgbClr val="FFD151"/>
                </a:solidFill>
                <a:latin typeface="Poppins" pitchFamily="2" charset="77"/>
                <a:cs typeface="Poppins" pitchFamily="2" charset="77"/>
              </a:rPr>
              <a:t>He made disciples by sharing life with them.</a:t>
            </a:r>
            <a:r>
              <a:rPr lang="en-GB" altLang="en-US" sz="2800" i="1" dirty="0">
                <a:solidFill>
                  <a:schemeClr val="bg1"/>
                </a:solidFill>
                <a:latin typeface="Poppins" pitchFamily="2" charset="77"/>
                <a:cs typeface="Poppins" pitchFamily="2" charset="77"/>
              </a:rPr>
              <a:t>”</a:t>
            </a:r>
          </a:p>
          <a:p>
            <a:r>
              <a:rPr lang="en-GB" altLang="en-US" sz="2800" i="1" dirty="0">
                <a:solidFill>
                  <a:schemeClr val="bg1"/>
                </a:solidFill>
                <a:latin typeface="Poppins" pitchFamily="2" charset="77"/>
                <a:cs typeface="Poppins" pitchFamily="2" charset="77"/>
              </a:rPr>
              <a:t>Rose </a:t>
            </a:r>
            <a:r>
              <a:rPr lang="en-GB" altLang="en-US" sz="2800" i="1" dirty="0" err="1">
                <a:solidFill>
                  <a:schemeClr val="bg1"/>
                </a:solidFill>
                <a:latin typeface="Poppins" pitchFamily="2" charset="77"/>
                <a:cs typeface="Poppins" pitchFamily="2" charset="77"/>
              </a:rPr>
              <a:t>Dowsett</a:t>
            </a:r>
            <a:r>
              <a:rPr lang="en-GB" altLang="en-US" sz="2800" i="1" dirty="0">
                <a:solidFill>
                  <a:schemeClr val="bg1"/>
                </a:solidFill>
                <a:latin typeface="Poppins" pitchFamily="2" charset="77"/>
                <a:cs typeface="Poppins" pitchFamily="2" charset="77"/>
              </a:rPr>
              <a:t>, The Great Commission, p.157</a:t>
            </a:r>
          </a:p>
          <a:p>
            <a:endParaRPr lang="en-GB" altLang="en-US" sz="2800" i="1" dirty="0">
              <a:solidFill>
                <a:schemeClr val="bg1"/>
              </a:solidFill>
              <a:latin typeface="Poppins" pitchFamily="2" charset="77"/>
              <a:cs typeface="Poppins" pitchFamily="2" charset="77"/>
            </a:endParaRPr>
          </a:p>
        </p:txBody>
      </p:sp>
      <p:pic>
        <p:nvPicPr>
          <p:cNvPr id="4" name="Graphic 3" descr="Quotes with solid fill">
            <a:extLst>
              <a:ext uri="{FF2B5EF4-FFF2-40B4-BE49-F238E27FC236}">
                <a16:creationId xmlns:a16="http://schemas.microsoft.com/office/drawing/2014/main" id="{2EE56AD2-BC95-30F1-1079-E1407AA6841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734173" y="5410085"/>
            <a:ext cx="1239252" cy="1239252"/>
          </a:xfrm>
          <a:prstGeom prst="rect">
            <a:avLst/>
          </a:prstGeom>
        </p:spPr>
      </p:pic>
    </p:spTree>
    <p:extLst>
      <p:ext uri="{BB962C8B-B14F-4D97-AF65-F5344CB8AC3E}">
        <p14:creationId xmlns:p14="http://schemas.microsoft.com/office/powerpoint/2010/main" val="336634539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Discussion break: </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964790" y="2167940"/>
            <a:ext cx="10262419" cy="349182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altLang="en-US" sz="3200" b="1" i="1" dirty="0">
                <a:solidFill>
                  <a:srgbClr val="FFD051"/>
                </a:solidFill>
                <a:latin typeface="Poppins" pitchFamily="2" charset="77"/>
                <a:cs typeface="Poppins" pitchFamily="2" charset="77"/>
              </a:rPr>
              <a:t>John 1:35-42. </a:t>
            </a:r>
            <a:r>
              <a:rPr lang="en-GB" altLang="en-US" sz="3200" b="1" i="1" dirty="0">
                <a:solidFill>
                  <a:schemeClr val="bg1"/>
                </a:solidFill>
                <a:latin typeface="Poppins" pitchFamily="2" charset="77"/>
                <a:cs typeface="Poppins" pitchFamily="2" charset="77"/>
              </a:rPr>
              <a:t>What do you notice about Jesus and the disciples in these passages? What stands out?</a:t>
            </a:r>
          </a:p>
          <a:p>
            <a:endParaRPr lang="en-GB" altLang="en-US" sz="3200" b="1" i="1" dirty="0">
              <a:solidFill>
                <a:schemeClr val="bg1"/>
              </a:solidFill>
              <a:latin typeface="Poppins" pitchFamily="2" charset="77"/>
              <a:cs typeface="Poppins" pitchFamily="2" charset="77"/>
            </a:endParaRPr>
          </a:p>
          <a:p>
            <a:r>
              <a:rPr lang="en-GB" altLang="en-US" sz="3200" b="1" i="1" dirty="0">
                <a:solidFill>
                  <a:srgbClr val="FFD051"/>
                </a:solidFill>
                <a:latin typeface="Poppins" pitchFamily="2" charset="77"/>
                <a:cs typeface="Poppins" pitchFamily="2" charset="77"/>
              </a:rPr>
              <a:t>Read John 6:60-69. </a:t>
            </a:r>
            <a:r>
              <a:rPr lang="en-GB" altLang="en-US" sz="3200" b="1" i="1" dirty="0">
                <a:solidFill>
                  <a:schemeClr val="bg1"/>
                </a:solidFill>
                <a:latin typeface="Poppins" pitchFamily="2" charset="77"/>
                <a:cs typeface="Poppins" pitchFamily="2" charset="77"/>
              </a:rPr>
              <a:t>What do we notice here about what discipleship looks like? </a:t>
            </a:r>
          </a:p>
          <a:p>
            <a:endParaRPr lang="en-GB" altLang="en-US" sz="3200" b="1" i="1" dirty="0">
              <a:solidFill>
                <a:schemeClr val="bg1"/>
              </a:solidFill>
              <a:latin typeface="Poppins" pitchFamily="2" charset="77"/>
              <a:cs typeface="Poppins" pitchFamily="2" charset="77"/>
            </a:endParaRPr>
          </a:p>
          <a:p>
            <a:endParaRPr lang="en-GB" altLang="en-US" sz="3200" b="1" i="1" dirty="0">
              <a:solidFill>
                <a:schemeClr val="bg1"/>
              </a:solidFill>
              <a:latin typeface="Poppins" pitchFamily="2" charset="77"/>
              <a:cs typeface="Poppins" pitchFamily="2" charset="77"/>
            </a:endParaRPr>
          </a:p>
        </p:txBody>
      </p:sp>
      <p:pic>
        <p:nvPicPr>
          <p:cNvPr id="5" name="Graphic 4" descr="Question Mark with solid fill">
            <a:extLst>
              <a:ext uri="{FF2B5EF4-FFF2-40B4-BE49-F238E27FC236}">
                <a16:creationId xmlns:a16="http://schemas.microsoft.com/office/drawing/2014/main" id="{E9DC1231-8D54-26D4-04D2-32A73086E37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484598">
            <a:off x="10309181" y="4741731"/>
            <a:ext cx="1836057" cy="1836057"/>
          </a:xfrm>
          <a:prstGeom prst="rect">
            <a:avLst/>
          </a:prstGeom>
        </p:spPr>
      </p:pic>
      <p:pic>
        <p:nvPicPr>
          <p:cNvPr id="6" name="Picture 5">
            <a:extLst>
              <a:ext uri="{FF2B5EF4-FFF2-40B4-BE49-F238E27FC236}">
                <a16:creationId xmlns:a16="http://schemas.microsoft.com/office/drawing/2014/main" id="{DE88737D-B84C-7BEF-1049-6040AFFE8FD6}"/>
              </a:ext>
            </a:extLst>
          </p:cNvPr>
          <p:cNvPicPr>
            <a:picLocks noChangeAspect="1"/>
          </p:cNvPicPr>
          <p:nvPr/>
        </p:nvPicPr>
        <p:blipFill>
          <a:blip r:embed="rId4"/>
          <a:stretch>
            <a:fillRect/>
          </a:stretch>
        </p:blipFill>
        <p:spPr>
          <a:xfrm>
            <a:off x="290285" y="4708573"/>
            <a:ext cx="1902373" cy="1902373"/>
          </a:xfrm>
          <a:prstGeom prst="rect">
            <a:avLst/>
          </a:prstGeom>
        </p:spPr>
      </p:pic>
    </p:spTree>
    <p:extLst>
      <p:ext uri="{BB962C8B-B14F-4D97-AF65-F5344CB8AC3E}">
        <p14:creationId xmlns:p14="http://schemas.microsoft.com/office/powerpoint/2010/main" val="71557251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Vision for Discipleship:</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1091380" y="1825625"/>
            <a:ext cx="10262419" cy="4351338"/>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altLang="en-US" sz="2800" b="1" dirty="0">
                <a:solidFill>
                  <a:schemeClr val="bg1"/>
                </a:solidFill>
                <a:latin typeface="Poppins" pitchFamily="2" charset="77"/>
                <a:cs typeface="Poppins" pitchFamily="2" charset="77"/>
              </a:rPr>
              <a:t>John 15:4-8 </a:t>
            </a:r>
          </a:p>
          <a:p>
            <a:r>
              <a:rPr lang="en-GB" altLang="en-US" sz="2800" i="1" dirty="0">
                <a:solidFill>
                  <a:schemeClr val="bg1"/>
                </a:solidFill>
                <a:latin typeface="Poppins" pitchFamily="2" charset="77"/>
                <a:cs typeface="Poppins" pitchFamily="2" charset="77"/>
              </a:rPr>
              <a:t>4 Remain in me, as I also remain in you. No branch can bear fruit by itself; it must remain in the vine. Neither can you bear fruit unless you remain in me.</a:t>
            </a:r>
          </a:p>
          <a:p>
            <a:r>
              <a:rPr lang="en-GB" altLang="en-US" sz="2800" i="1" dirty="0">
                <a:solidFill>
                  <a:schemeClr val="bg1"/>
                </a:solidFill>
                <a:latin typeface="Poppins" pitchFamily="2" charset="77"/>
                <a:cs typeface="Poppins" pitchFamily="2" charset="77"/>
              </a:rPr>
              <a:t>5 “I am the vine; you are the branches. If you remain in me and I in you, you will bear much fruit; apart from me you can do nothing. 6 If you do not remain in me, you are like a branch that is thrown away and withers; such branches are picked up, thrown into the fire and burned. 7 If you remain in me and my words remain in you, ask whatever you wish, and it will be done for you. 8 This is to my Father’s glory, that you bear much fruit, showing yourselves to be my disciples.</a:t>
            </a:r>
          </a:p>
          <a:p>
            <a:r>
              <a:rPr lang="en-GB" altLang="en-US" sz="2800" i="1" dirty="0">
                <a:solidFill>
                  <a:schemeClr val="bg1"/>
                </a:solidFill>
                <a:latin typeface="Poppins" pitchFamily="2" charset="77"/>
                <a:cs typeface="Poppins" pitchFamily="2" charset="77"/>
              </a:rPr>
              <a:t> </a:t>
            </a:r>
          </a:p>
        </p:txBody>
      </p:sp>
    </p:spTree>
    <p:extLst>
      <p:ext uri="{BB962C8B-B14F-4D97-AF65-F5344CB8AC3E}">
        <p14:creationId xmlns:p14="http://schemas.microsoft.com/office/powerpoint/2010/main" val="369071295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Vision for Discipleship:</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1091380" y="1825625"/>
            <a:ext cx="10262419"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altLang="en-US" sz="2800" b="1" dirty="0">
                <a:solidFill>
                  <a:schemeClr val="bg1"/>
                </a:solidFill>
                <a:latin typeface="Poppins" pitchFamily="2" charset="77"/>
                <a:cs typeface="Poppins" pitchFamily="2" charset="77"/>
              </a:rPr>
              <a:t>Abide </a:t>
            </a:r>
            <a:r>
              <a:rPr lang="en-GB" altLang="en-US" sz="2800" dirty="0">
                <a:solidFill>
                  <a:schemeClr val="bg1"/>
                </a:solidFill>
                <a:latin typeface="Poppins" pitchFamily="2" charset="77"/>
                <a:cs typeface="Poppins" pitchFamily="2" charset="77"/>
              </a:rPr>
              <a:t>GK:</a:t>
            </a:r>
            <a:r>
              <a:rPr lang="en-GB" altLang="en-US" sz="2800" b="1" dirty="0">
                <a:solidFill>
                  <a:schemeClr val="bg1"/>
                </a:solidFill>
                <a:latin typeface="Poppins" pitchFamily="2" charset="77"/>
                <a:cs typeface="Poppins" pitchFamily="2" charset="77"/>
              </a:rPr>
              <a:t> </a:t>
            </a:r>
            <a:r>
              <a:rPr lang="en-GB" altLang="en-US" sz="2800" i="1" dirty="0" err="1">
                <a:solidFill>
                  <a:schemeClr val="bg1"/>
                </a:solidFill>
                <a:latin typeface="Poppins" pitchFamily="2" charset="77"/>
                <a:cs typeface="Poppins" pitchFamily="2" charset="77"/>
              </a:rPr>
              <a:t>meno</a:t>
            </a:r>
            <a:r>
              <a:rPr lang="en-GB" altLang="en-US" sz="2800" i="1" dirty="0">
                <a:solidFill>
                  <a:schemeClr val="bg1"/>
                </a:solidFill>
                <a:latin typeface="Poppins" pitchFamily="2" charset="77"/>
                <a:cs typeface="Poppins" pitchFamily="2" charset="77"/>
              </a:rPr>
              <a:t> … remain, abide, make home </a:t>
            </a:r>
          </a:p>
          <a:p>
            <a:pPr algn="l"/>
            <a:endParaRPr lang="en-GB" altLang="en-US" sz="2800" i="1" dirty="0">
              <a:solidFill>
                <a:schemeClr val="bg1"/>
              </a:solidFill>
              <a:latin typeface="Poppins" pitchFamily="2" charset="77"/>
              <a:cs typeface="Poppins" pitchFamily="2" charset="77"/>
            </a:endParaRPr>
          </a:p>
          <a:p>
            <a:pPr algn="l"/>
            <a:r>
              <a:rPr lang="en-GB" altLang="en-US" sz="2800" i="1" dirty="0">
                <a:solidFill>
                  <a:schemeClr val="bg1"/>
                </a:solidFill>
                <a:latin typeface="Poppins" pitchFamily="2" charset="77"/>
                <a:cs typeface="Poppins" pitchFamily="2" charset="77"/>
              </a:rPr>
              <a:t>Abiding &gt; Activity </a:t>
            </a:r>
          </a:p>
          <a:p>
            <a:pPr algn="l"/>
            <a:endParaRPr lang="en-GB" altLang="en-US" sz="2800" i="1" dirty="0">
              <a:solidFill>
                <a:schemeClr val="bg1"/>
              </a:solidFill>
              <a:latin typeface="Poppins" pitchFamily="2" charset="77"/>
              <a:cs typeface="Poppins" pitchFamily="2" charset="77"/>
            </a:endParaRPr>
          </a:p>
          <a:p>
            <a:pPr algn="l"/>
            <a:r>
              <a:rPr lang="en-GB" altLang="en-US" sz="2800" i="1" dirty="0">
                <a:solidFill>
                  <a:schemeClr val="bg1"/>
                </a:solidFill>
                <a:latin typeface="Poppins" pitchFamily="2" charset="77"/>
                <a:cs typeface="Poppins" pitchFamily="2" charset="77"/>
              </a:rPr>
              <a:t> </a:t>
            </a:r>
          </a:p>
        </p:txBody>
      </p:sp>
    </p:spTree>
    <p:extLst>
      <p:ext uri="{BB962C8B-B14F-4D97-AF65-F5344CB8AC3E}">
        <p14:creationId xmlns:p14="http://schemas.microsoft.com/office/powerpoint/2010/main" val="149113628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Discipleship:</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1091380" y="1825625"/>
            <a:ext cx="10262419" cy="4351338"/>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altLang="en-US" sz="2800" b="0" i="1" u="none" strike="noStrike" kern="1200" cap="none" spc="0" normalizeH="0" baseline="0" noProof="0" dirty="0">
                <a:ln>
                  <a:noFill/>
                </a:ln>
                <a:solidFill>
                  <a:prstClr val="white"/>
                </a:solidFill>
                <a:effectLst/>
                <a:uLnTx/>
                <a:uFillTx/>
                <a:latin typeface="Poppins" pitchFamily="2" charset="77"/>
                <a:cs typeface="Poppins" pitchFamily="2" charset="77"/>
              </a:rPr>
              <a:t>“</a:t>
            </a:r>
            <a:r>
              <a:rPr kumimoji="0" lang="en-GB" altLang="en-US" sz="2800" b="1" i="1" u="none" strike="noStrike" kern="1200" cap="none" spc="0" normalizeH="0" baseline="0" noProof="0" dirty="0">
                <a:ln>
                  <a:noFill/>
                </a:ln>
                <a:solidFill>
                  <a:srgbClr val="FFD151"/>
                </a:solidFill>
                <a:effectLst/>
                <a:uLnTx/>
                <a:uFillTx/>
                <a:latin typeface="Poppins" pitchFamily="2" charset="77"/>
                <a:cs typeface="Poppins" pitchFamily="2" charset="77"/>
              </a:rPr>
              <a:t>Discipleship is about how we live</a:t>
            </a:r>
            <a:r>
              <a:rPr kumimoji="0" lang="en-GB" altLang="en-US" sz="2800" b="0" i="1" u="none" strike="noStrike" kern="1200" cap="none" spc="0" normalizeH="0" baseline="0" noProof="0" dirty="0">
                <a:ln>
                  <a:noFill/>
                </a:ln>
                <a:solidFill>
                  <a:prstClr val="white"/>
                </a:solidFill>
                <a:effectLst/>
                <a:uLnTx/>
                <a:uFillTx/>
                <a:latin typeface="Poppins" pitchFamily="2" charset="77"/>
                <a:cs typeface="Poppins" pitchFamily="2" charset="77"/>
              </a:rPr>
              <a:t>; not just the decisions we make, not just the things we believe, but a state of being. It’s very telling that, at the very beginning of John’s gospel (John 1:38-39), when the two disciples of John the Baptist come to Jesus they say, ‘Rabbi, where are you staying?’ Jesus says, ‘come and see’, and they stay with him for the rest of the day. The gospel teaches us that the bottom line in </a:t>
            </a:r>
            <a:r>
              <a:rPr kumimoji="0" lang="en-GB" altLang="en-US" sz="2800" b="1" i="1" u="none" strike="noStrike" kern="1200" cap="none" spc="0" normalizeH="0" baseline="0" noProof="0" dirty="0">
                <a:ln>
                  <a:noFill/>
                </a:ln>
                <a:solidFill>
                  <a:srgbClr val="FFD151"/>
                </a:solidFill>
                <a:effectLst/>
                <a:uLnTx/>
                <a:uFillTx/>
                <a:latin typeface="Poppins" pitchFamily="2" charset="77"/>
                <a:cs typeface="Poppins" pitchFamily="2" charset="77"/>
              </a:rPr>
              <a:t>thinking about discipleship has something to do with this staying</a:t>
            </a:r>
            <a:r>
              <a:rPr kumimoji="0" lang="en-GB" altLang="en-US" sz="2800" b="0" i="1" u="none" strike="noStrike" kern="1200" cap="none" spc="0" normalizeH="0" baseline="0" noProof="0" dirty="0">
                <a:ln>
                  <a:noFill/>
                </a:ln>
                <a:solidFill>
                  <a:prstClr val="white"/>
                </a:solidFill>
                <a:effectLst/>
                <a:uLnTx/>
                <a:uFillTx/>
                <a:latin typeface="Poppins" pitchFamily="2" charset="77"/>
                <a:cs typeface="Poppins" pitchFamily="2" charset="77"/>
              </a:rPr>
              <a:t>.”  </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GB" altLang="en-US" sz="2800" b="0" i="1" u="none" strike="noStrike" kern="1200" cap="none" spc="0" normalizeH="0" baseline="0" noProof="0" dirty="0">
                <a:ln>
                  <a:noFill/>
                </a:ln>
                <a:solidFill>
                  <a:prstClr val="white"/>
                </a:solidFill>
                <a:effectLst/>
                <a:uLnTx/>
                <a:uFillTx/>
                <a:latin typeface="Poppins" pitchFamily="2" charset="77"/>
                <a:cs typeface="Poppins" pitchFamily="2" charset="77"/>
              </a:rPr>
              <a:t>Rowan Williams: Being Disciples: Essentials of the Christian Life, p.1</a:t>
            </a: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GB" altLang="en-US" sz="2800" b="0" i="1" u="none" strike="noStrike" kern="1200" cap="none" spc="0" normalizeH="0" baseline="0" noProof="0" dirty="0">
              <a:ln>
                <a:noFill/>
              </a:ln>
              <a:solidFill>
                <a:prstClr val="white"/>
              </a:solidFill>
              <a:effectLst/>
              <a:uLnTx/>
              <a:uFillTx/>
              <a:latin typeface="Poppins" pitchFamily="2" charset="77"/>
              <a:cs typeface="Poppins" pitchFamily="2" charset="77"/>
            </a:endParaRPr>
          </a:p>
        </p:txBody>
      </p:sp>
      <p:pic>
        <p:nvPicPr>
          <p:cNvPr id="4" name="Graphic 3" descr="Quotes with solid fill">
            <a:extLst>
              <a:ext uri="{FF2B5EF4-FFF2-40B4-BE49-F238E27FC236}">
                <a16:creationId xmlns:a16="http://schemas.microsoft.com/office/drawing/2014/main" id="{361B51C4-CEE7-FC97-94ED-BEEABB23436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734173" y="5410085"/>
            <a:ext cx="1239252" cy="1239252"/>
          </a:xfrm>
          <a:prstGeom prst="rect">
            <a:avLst/>
          </a:prstGeom>
        </p:spPr>
      </p:pic>
    </p:spTree>
    <p:extLst>
      <p:ext uri="{BB962C8B-B14F-4D97-AF65-F5344CB8AC3E}">
        <p14:creationId xmlns:p14="http://schemas.microsoft.com/office/powerpoint/2010/main" val="174342880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Transformation:</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1091380" y="1825625"/>
            <a:ext cx="10262419"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altLang="en-US" sz="2800" b="1" u="none" strike="noStrike" kern="1200" cap="none" spc="0" normalizeH="0" baseline="0" noProof="0" dirty="0">
                <a:ln>
                  <a:noFill/>
                </a:ln>
                <a:solidFill>
                  <a:prstClr val="white"/>
                </a:solidFill>
                <a:effectLst/>
                <a:uLnTx/>
                <a:uFillTx/>
                <a:latin typeface="Poppins" pitchFamily="2" charset="77"/>
                <a:cs typeface="Poppins" pitchFamily="2" charset="77"/>
              </a:rPr>
              <a:t>2 Corinthians 3:18</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GB" altLang="en-US" sz="2800" b="0" i="1" u="none" strike="noStrike" kern="1200" cap="none" spc="0" normalizeH="0" baseline="0" noProof="0" dirty="0">
                <a:ln>
                  <a:noFill/>
                </a:ln>
                <a:solidFill>
                  <a:prstClr val="white"/>
                </a:solidFill>
                <a:effectLst/>
                <a:uLnTx/>
                <a:uFillTx/>
                <a:latin typeface="Poppins" pitchFamily="2" charset="77"/>
                <a:cs typeface="Poppins" pitchFamily="2" charset="77"/>
              </a:rPr>
              <a:t>And we all, who with unveiled faces contemplate the Lord’s glory, are being transformed into his image with ever-increasing glory, which comes from the Lord, who is the Spirit.</a:t>
            </a:r>
          </a:p>
          <a:p>
            <a:pPr>
              <a:lnSpc>
                <a:spcPct val="100000"/>
              </a:lnSpc>
              <a:spcBef>
                <a:spcPts val="0"/>
              </a:spcBef>
              <a:defRPr/>
            </a:pPr>
            <a:r>
              <a:rPr kumimoji="0" lang="en-GB" altLang="en-US" sz="2800" b="0" i="1" u="none" strike="noStrike" kern="1200" cap="none" spc="0" normalizeH="0" baseline="0" noProof="0" dirty="0">
                <a:ln>
                  <a:noFill/>
                </a:ln>
                <a:solidFill>
                  <a:prstClr val="white"/>
                </a:solidFill>
                <a:effectLst/>
                <a:uLnTx/>
                <a:uFillTx/>
                <a:latin typeface="Poppins" pitchFamily="2" charset="77"/>
                <a:cs typeface="Poppins" pitchFamily="2" charset="77"/>
              </a:rPr>
              <a:t> </a:t>
            </a:r>
          </a:p>
          <a:p>
            <a:pPr>
              <a:lnSpc>
                <a:spcPct val="100000"/>
              </a:lnSpc>
              <a:spcBef>
                <a:spcPts val="0"/>
              </a:spcBef>
              <a:defRPr/>
            </a:pPr>
            <a:r>
              <a:rPr kumimoji="0" lang="en-GB" altLang="en-US" sz="2800" b="0" i="1" u="none" strike="noStrike" kern="1200" cap="none" spc="0" normalizeH="0" baseline="0" noProof="0" dirty="0">
                <a:ln>
                  <a:noFill/>
                </a:ln>
                <a:solidFill>
                  <a:prstClr val="white"/>
                </a:solidFill>
                <a:effectLst/>
                <a:uLnTx/>
                <a:uFillTx/>
                <a:latin typeface="Poppins" pitchFamily="2" charset="77"/>
                <a:cs typeface="Poppins" pitchFamily="2" charset="77"/>
              </a:rPr>
              <a:t>contemplate – GK: </a:t>
            </a:r>
            <a:r>
              <a:rPr kumimoji="0" lang="el-GR" altLang="en-US" sz="2800" b="0" i="1" u="none" strike="noStrike" kern="1200" cap="none" spc="0" normalizeH="0" baseline="0" noProof="0" dirty="0">
                <a:ln>
                  <a:noFill/>
                </a:ln>
                <a:solidFill>
                  <a:prstClr val="white"/>
                </a:solidFill>
                <a:effectLst/>
                <a:uLnTx/>
                <a:uFillTx/>
                <a:latin typeface="Poppins" pitchFamily="2" charset="77"/>
                <a:cs typeface="Poppins" pitchFamily="2" charset="77"/>
              </a:rPr>
              <a:t>κατοπτρίζομαι</a:t>
            </a:r>
            <a:r>
              <a:rPr kumimoji="0" lang="en-GB" altLang="en-US" sz="2800" b="0" i="1" u="none" strike="noStrike" kern="1200" cap="none" spc="0" normalizeH="0" baseline="0" noProof="0" dirty="0">
                <a:ln>
                  <a:noFill/>
                </a:ln>
                <a:solidFill>
                  <a:prstClr val="white"/>
                </a:solidFill>
                <a:effectLst/>
                <a:uLnTx/>
                <a:uFillTx/>
                <a:latin typeface="Poppins" pitchFamily="2" charset="77"/>
                <a:cs typeface="Poppins" pitchFamily="2" charset="77"/>
              </a:rPr>
              <a:t> </a:t>
            </a:r>
            <a:r>
              <a:rPr kumimoji="0" lang="en-GB" altLang="en-US" sz="2800" b="0" i="1" u="none" strike="noStrike" kern="1200" cap="none" spc="0" normalizeH="0" baseline="0" noProof="0" dirty="0" err="1">
                <a:ln>
                  <a:noFill/>
                </a:ln>
                <a:solidFill>
                  <a:prstClr val="white"/>
                </a:solidFill>
                <a:effectLst/>
                <a:uLnTx/>
                <a:uFillTx/>
                <a:latin typeface="Poppins" pitchFamily="2" charset="77"/>
                <a:cs typeface="Poppins" pitchFamily="2" charset="77"/>
              </a:rPr>
              <a:t>katoprizo</a:t>
            </a:r>
            <a:r>
              <a:rPr kumimoji="0" lang="en-GB" altLang="en-US" sz="2800" b="0" i="1" u="none" strike="noStrike" kern="1200" cap="none" spc="0" normalizeH="0" baseline="0" noProof="0" dirty="0">
                <a:ln>
                  <a:noFill/>
                </a:ln>
                <a:solidFill>
                  <a:prstClr val="white"/>
                </a:solidFill>
                <a:effectLst/>
                <a:uLnTx/>
                <a:uFillTx/>
                <a:latin typeface="Poppins" pitchFamily="2" charset="77"/>
                <a:cs typeface="Poppins" pitchFamily="2" charset="77"/>
              </a:rPr>
              <a:t> “gaze, behold” </a:t>
            </a:r>
          </a:p>
          <a:p>
            <a:pPr>
              <a:lnSpc>
                <a:spcPct val="100000"/>
              </a:lnSpc>
              <a:spcBef>
                <a:spcPts val="0"/>
              </a:spcBef>
              <a:defRPr/>
            </a:pPr>
            <a:endParaRPr kumimoji="0" lang="en-GB" altLang="en-US" sz="2800" b="0" i="1" u="none" strike="noStrike" kern="1200" cap="none" spc="0" normalizeH="0" baseline="0" noProof="0" dirty="0">
              <a:ln>
                <a:noFill/>
              </a:ln>
              <a:solidFill>
                <a:prstClr val="white"/>
              </a:solidFill>
              <a:effectLst/>
              <a:uLnTx/>
              <a:uFillTx/>
              <a:latin typeface="Poppins" pitchFamily="2" charset="77"/>
              <a:cs typeface="Poppins" pitchFamily="2" charset="77"/>
            </a:endParaRP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GB" altLang="en-US" sz="2800" b="0" i="1" u="none" strike="noStrike" kern="1200" cap="none" spc="0" normalizeH="0" baseline="0" noProof="0" dirty="0">
              <a:ln>
                <a:noFill/>
              </a:ln>
              <a:solidFill>
                <a:prstClr val="white"/>
              </a:solidFill>
              <a:effectLst/>
              <a:uLnTx/>
              <a:uFillTx/>
              <a:latin typeface="Poppins" pitchFamily="2" charset="77"/>
              <a:cs typeface="Poppins" pitchFamily="2" charset="77"/>
            </a:endParaRPr>
          </a:p>
        </p:txBody>
      </p:sp>
    </p:spTree>
    <p:extLst>
      <p:ext uri="{BB962C8B-B14F-4D97-AF65-F5344CB8AC3E}">
        <p14:creationId xmlns:p14="http://schemas.microsoft.com/office/powerpoint/2010/main" val="219899941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Discussion break: </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964790" y="2167940"/>
            <a:ext cx="10262419" cy="349182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altLang="en-US" sz="3200" b="1" i="1" dirty="0">
                <a:solidFill>
                  <a:srgbClr val="FFD051"/>
                </a:solidFill>
                <a:latin typeface="Poppins" pitchFamily="2" charset="77"/>
                <a:cs typeface="Poppins" pitchFamily="2" charset="77"/>
              </a:rPr>
              <a:t>Read John 18:15-18, 25-27 </a:t>
            </a:r>
            <a:r>
              <a:rPr lang="en-GB" altLang="en-US" sz="3200" b="1" i="1" dirty="0">
                <a:solidFill>
                  <a:schemeClr val="bg1"/>
                </a:solidFill>
                <a:latin typeface="Poppins" pitchFamily="2" charset="77"/>
                <a:cs typeface="Poppins" pitchFamily="2" charset="77"/>
              </a:rPr>
              <a:t>and </a:t>
            </a:r>
            <a:r>
              <a:rPr lang="en-GB" altLang="en-US" sz="3200" b="1" i="1" dirty="0">
                <a:solidFill>
                  <a:srgbClr val="FFD051"/>
                </a:solidFill>
                <a:latin typeface="Poppins" pitchFamily="2" charset="77"/>
                <a:cs typeface="Poppins" pitchFamily="2" charset="77"/>
              </a:rPr>
              <a:t>John 21:7-19</a:t>
            </a:r>
            <a:r>
              <a:rPr lang="en-GB" altLang="en-US" sz="3200" b="1" i="1" dirty="0">
                <a:solidFill>
                  <a:schemeClr val="bg1"/>
                </a:solidFill>
                <a:latin typeface="Poppins" pitchFamily="2" charset="77"/>
                <a:cs typeface="Poppins" pitchFamily="2" charset="77"/>
              </a:rPr>
              <a:t>. </a:t>
            </a:r>
          </a:p>
          <a:p>
            <a:endParaRPr lang="en-GB" altLang="en-US" sz="3200" b="1" i="1" dirty="0">
              <a:solidFill>
                <a:schemeClr val="bg1"/>
              </a:solidFill>
              <a:latin typeface="Poppins" pitchFamily="2" charset="77"/>
              <a:cs typeface="Poppins" pitchFamily="2" charset="77"/>
            </a:endParaRPr>
          </a:p>
          <a:p>
            <a:r>
              <a:rPr lang="en-GB" altLang="en-US" sz="3200" b="1" i="1" dirty="0">
                <a:solidFill>
                  <a:schemeClr val="bg1"/>
                </a:solidFill>
                <a:latin typeface="Poppins" pitchFamily="2" charset="77"/>
                <a:cs typeface="Poppins" pitchFamily="2" charset="77"/>
              </a:rPr>
              <a:t>What are the similarities in these two passages? What does John, as an author, want us to notice? </a:t>
            </a:r>
          </a:p>
          <a:p>
            <a:endParaRPr lang="en-GB" altLang="en-US" sz="3200" b="1" i="1" dirty="0">
              <a:solidFill>
                <a:schemeClr val="bg1"/>
              </a:solidFill>
              <a:latin typeface="Poppins" pitchFamily="2" charset="77"/>
              <a:cs typeface="Poppins" pitchFamily="2" charset="77"/>
            </a:endParaRPr>
          </a:p>
          <a:p>
            <a:endParaRPr lang="en-GB" altLang="en-US" sz="3200" b="1" i="1" dirty="0">
              <a:solidFill>
                <a:schemeClr val="bg1"/>
              </a:solidFill>
              <a:latin typeface="Poppins" pitchFamily="2" charset="77"/>
              <a:cs typeface="Poppins" pitchFamily="2" charset="77"/>
            </a:endParaRPr>
          </a:p>
          <a:p>
            <a:endParaRPr lang="en-GB" altLang="en-US" sz="3200" b="1" i="1" dirty="0">
              <a:solidFill>
                <a:schemeClr val="bg1"/>
              </a:solidFill>
              <a:latin typeface="Poppins" pitchFamily="2" charset="77"/>
              <a:cs typeface="Poppins" pitchFamily="2" charset="77"/>
            </a:endParaRPr>
          </a:p>
        </p:txBody>
      </p:sp>
      <p:pic>
        <p:nvPicPr>
          <p:cNvPr id="5" name="Graphic 4" descr="Question Mark with solid fill">
            <a:extLst>
              <a:ext uri="{FF2B5EF4-FFF2-40B4-BE49-F238E27FC236}">
                <a16:creationId xmlns:a16="http://schemas.microsoft.com/office/drawing/2014/main" id="{E9DC1231-8D54-26D4-04D2-32A73086E37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484598">
            <a:off x="10309181" y="4741731"/>
            <a:ext cx="1836057" cy="1836057"/>
          </a:xfrm>
          <a:prstGeom prst="rect">
            <a:avLst/>
          </a:prstGeom>
        </p:spPr>
      </p:pic>
      <p:pic>
        <p:nvPicPr>
          <p:cNvPr id="4" name="Picture 3">
            <a:extLst>
              <a:ext uri="{FF2B5EF4-FFF2-40B4-BE49-F238E27FC236}">
                <a16:creationId xmlns:a16="http://schemas.microsoft.com/office/drawing/2014/main" id="{0DD0E8AC-587F-2313-D60B-313CF5AC4668}"/>
              </a:ext>
            </a:extLst>
          </p:cNvPr>
          <p:cNvPicPr>
            <a:picLocks noChangeAspect="1"/>
          </p:cNvPicPr>
          <p:nvPr/>
        </p:nvPicPr>
        <p:blipFill>
          <a:blip r:embed="rId4"/>
          <a:stretch>
            <a:fillRect/>
          </a:stretch>
        </p:blipFill>
        <p:spPr>
          <a:xfrm>
            <a:off x="290285" y="4708573"/>
            <a:ext cx="1902373" cy="1902373"/>
          </a:xfrm>
          <a:prstGeom prst="rect">
            <a:avLst/>
          </a:prstGeom>
        </p:spPr>
      </p:pic>
    </p:spTree>
    <p:extLst>
      <p:ext uri="{BB962C8B-B14F-4D97-AF65-F5344CB8AC3E}">
        <p14:creationId xmlns:p14="http://schemas.microsoft.com/office/powerpoint/2010/main" val="234951220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Hope for Discipleship:</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838200" y="1667329"/>
            <a:ext cx="11188700" cy="5067299"/>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altLang="en-US" sz="2800" b="1" i="1" dirty="0">
                <a:solidFill>
                  <a:schemeClr val="bg1"/>
                </a:solidFill>
                <a:latin typeface="Poppins" pitchFamily="2" charset="77"/>
                <a:cs typeface="Poppins" pitchFamily="2" charset="77"/>
              </a:rPr>
              <a:t>John 21:15-17</a:t>
            </a:r>
          </a:p>
          <a:p>
            <a:pPr algn="l"/>
            <a:endParaRPr lang="en-GB" altLang="en-US" sz="2800" b="1" i="1" dirty="0">
              <a:solidFill>
                <a:schemeClr val="bg1"/>
              </a:solidFill>
              <a:latin typeface="Poppins" pitchFamily="2" charset="77"/>
              <a:cs typeface="Poppins" pitchFamily="2" charset="77"/>
            </a:endParaRPr>
          </a:p>
          <a:p>
            <a:pPr algn="l"/>
            <a:r>
              <a:rPr lang="en-GB" altLang="en-US" sz="2800" i="1" dirty="0">
                <a:solidFill>
                  <a:schemeClr val="bg1"/>
                </a:solidFill>
                <a:latin typeface="Poppins" pitchFamily="2" charset="77"/>
                <a:cs typeface="Poppins" pitchFamily="2" charset="77"/>
              </a:rPr>
              <a:t>15 When they had finished eating, Jesus said to Simon Peter, “Simon son of John, do you love me more than these?”</a:t>
            </a:r>
          </a:p>
          <a:p>
            <a:pPr algn="l"/>
            <a:r>
              <a:rPr lang="en-GB" altLang="en-US" sz="2800" i="1" dirty="0">
                <a:solidFill>
                  <a:schemeClr val="bg1"/>
                </a:solidFill>
                <a:latin typeface="Poppins" pitchFamily="2" charset="77"/>
                <a:cs typeface="Poppins" pitchFamily="2" charset="77"/>
              </a:rPr>
              <a:t>“Yes, Lord,” he said, “you know that I love you.”</a:t>
            </a:r>
          </a:p>
          <a:p>
            <a:pPr algn="l"/>
            <a:r>
              <a:rPr lang="en-GB" altLang="en-US" sz="2800" i="1" dirty="0">
                <a:solidFill>
                  <a:schemeClr val="bg1"/>
                </a:solidFill>
                <a:latin typeface="Poppins" pitchFamily="2" charset="77"/>
                <a:cs typeface="Poppins" pitchFamily="2" charset="77"/>
              </a:rPr>
              <a:t>Jesus said, “Feed my lambs.”</a:t>
            </a:r>
          </a:p>
          <a:p>
            <a:pPr algn="l"/>
            <a:r>
              <a:rPr lang="en-GB" altLang="en-US" sz="2800" i="1" dirty="0">
                <a:solidFill>
                  <a:schemeClr val="bg1"/>
                </a:solidFill>
                <a:latin typeface="Poppins" pitchFamily="2" charset="77"/>
                <a:cs typeface="Poppins" pitchFamily="2" charset="77"/>
              </a:rPr>
              <a:t>16 Again Jesus said, “Simon son of John, do you love me?”</a:t>
            </a:r>
          </a:p>
          <a:p>
            <a:pPr algn="l"/>
            <a:r>
              <a:rPr lang="en-GB" altLang="en-US" sz="2800" i="1" dirty="0">
                <a:solidFill>
                  <a:schemeClr val="bg1"/>
                </a:solidFill>
                <a:latin typeface="Poppins" pitchFamily="2" charset="77"/>
                <a:cs typeface="Poppins" pitchFamily="2" charset="77"/>
              </a:rPr>
              <a:t>He answered, “Yes, Lord, you know that I love you.”</a:t>
            </a:r>
          </a:p>
          <a:p>
            <a:pPr algn="l"/>
            <a:r>
              <a:rPr lang="en-GB" altLang="en-US" sz="2800" i="1" dirty="0">
                <a:solidFill>
                  <a:schemeClr val="bg1"/>
                </a:solidFill>
                <a:latin typeface="Poppins" pitchFamily="2" charset="77"/>
                <a:cs typeface="Poppins" pitchFamily="2" charset="77"/>
              </a:rPr>
              <a:t>Jesus said, “Take care of my sheep.”</a:t>
            </a:r>
          </a:p>
          <a:p>
            <a:pPr algn="l"/>
            <a:r>
              <a:rPr lang="en-GB" altLang="en-US" sz="2800" i="1" dirty="0">
                <a:solidFill>
                  <a:schemeClr val="bg1"/>
                </a:solidFill>
                <a:latin typeface="Poppins" pitchFamily="2" charset="77"/>
                <a:cs typeface="Poppins" pitchFamily="2" charset="77"/>
              </a:rPr>
              <a:t>17 The third time he said to him, “Simon son of John, do you love me?”</a:t>
            </a:r>
          </a:p>
          <a:p>
            <a:pPr algn="l"/>
            <a:r>
              <a:rPr lang="en-GB" altLang="en-US" sz="2800" i="1" dirty="0">
                <a:solidFill>
                  <a:schemeClr val="bg1"/>
                </a:solidFill>
                <a:latin typeface="Poppins" pitchFamily="2" charset="77"/>
                <a:cs typeface="Poppins" pitchFamily="2" charset="77"/>
              </a:rPr>
              <a:t>Peter was hurt because Jesus asked him the third time, “Do you love me?” He said, “Lord, you know all things; you know that I love you.”</a:t>
            </a:r>
          </a:p>
          <a:p>
            <a:pPr algn="l"/>
            <a:r>
              <a:rPr lang="en-GB" altLang="en-US" sz="2800" i="1" dirty="0">
                <a:solidFill>
                  <a:schemeClr val="bg1"/>
                </a:solidFill>
                <a:latin typeface="Poppins" pitchFamily="2" charset="77"/>
                <a:cs typeface="Poppins" pitchFamily="2" charset="77"/>
              </a:rPr>
              <a:t>Jesus said, “Feed my sheep.”</a:t>
            </a:r>
          </a:p>
        </p:txBody>
      </p:sp>
    </p:spTree>
    <p:extLst>
      <p:ext uri="{BB962C8B-B14F-4D97-AF65-F5344CB8AC3E}">
        <p14:creationId xmlns:p14="http://schemas.microsoft.com/office/powerpoint/2010/main" val="8696341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Love</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520700" y="1638300"/>
            <a:ext cx="11188700" cy="506729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l-GR" altLang="en-US" sz="3600" i="1" dirty="0">
                <a:solidFill>
                  <a:schemeClr val="bg1"/>
                </a:solidFill>
                <a:latin typeface="Poppins" pitchFamily="2" charset="77"/>
                <a:cs typeface="Poppins" pitchFamily="2" charset="77"/>
              </a:rPr>
              <a:t>έρως – </a:t>
            </a:r>
            <a:r>
              <a:rPr lang="en-GB" altLang="en-US" sz="3600" i="1" dirty="0">
                <a:solidFill>
                  <a:schemeClr val="bg1"/>
                </a:solidFill>
                <a:latin typeface="Poppins" pitchFamily="2" charset="77"/>
                <a:cs typeface="Poppins" pitchFamily="2" charset="77"/>
              </a:rPr>
              <a:t>romantic love </a:t>
            </a:r>
          </a:p>
          <a:p>
            <a:pPr algn="l"/>
            <a:r>
              <a:rPr lang="el-GR" altLang="en-US" sz="3600" i="1" dirty="0" err="1">
                <a:solidFill>
                  <a:schemeClr val="bg1"/>
                </a:solidFill>
                <a:latin typeface="Poppins" pitchFamily="2" charset="77"/>
                <a:cs typeface="Poppins" pitchFamily="2" charset="77"/>
              </a:rPr>
              <a:t>ϕιλία</a:t>
            </a:r>
            <a:r>
              <a:rPr lang="el-GR" altLang="en-US" sz="3600" i="1" dirty="0">
                <a:solidFill>
                  <a:schemeClr val="bg1"/>
                </a:solidFill>
                <a:latin typeface="Poppins" pitchFamily="2" charset="77"/>
                <a:cs typeface="Poppins" pitchFamily="2" charset="77"/>
              </a:rPr>
              <a:t> – </a:t>
            </a:r>
            <a:r>
              <a:rPr lang="en-GB" altLang="en-US" sz="3600" i="1" dirty="0">
                <a:solidFill>
                  <a:schemeClr val="bg1"/>
                </a:solidFill>
                <a:latin typeface="Poppins" pitchFamily="2" charset="77"/>
                <a:cs typeface="Poppins" pitchFamily="2" charset="77"/>
              </a:rPr>
              <a:t>friendship love </a:t>
            </a:r>
          </a:p>
          <a:p>
            <a:pPr algn="l"/>
            <a:r>
              <a:rPr lang="el-GR" altLang="en-US" sz="3600" i="1" dirty="0">
                <a:solidFill>
                  <a:schemeClr val="bg1"/>
                </a:solidFill>
                <a:latin typeface="Poppins" pitchFamily="2" charset="77"/>
                <a:cs typeface="Poppins" pitchFamily="2" charset="77"/>
              </a:rPr>
              <a:t>αγάπη – </a:t>
            </a:r>
            <a:r>
              <a:rPr lang="en-GB" altLang="en-US" sz="3600" i="1" dirty="0">
                <a:solidFill>
                  <a:schemeClr val="bg1"/>
                </a:solidFill>
                <a:latin typeface="Poppins" pitchFamily="2" charset="77"/>
                <a:cs typeface="Poppins" pitchFamily="2" charset="77"/>
              </a:rPr>
              <a:t>sacrificial love </a:t>
            </a:r>
          </a:p>
          <a:p>
            <a:pPr algn="l"/>
            <a:endParaRPr lang="en-GB" altLang="en-US" sz="2800" i="1" dirty="0">
              <a:solidFill>
                <a:schemeClr val="bg1"/>
              </a:solidFill>
              <a:latin typeface="Poppins" pitchFamily="2" charset="77"/>
              <a:cs typeface="Poppins" pitchFamily="2" charset="77"/>
            </a:endParaRPr>
          </a:p>
        </p:txBody>
      </p:sp>
    </p:spTree>
    <p:extLst>
      <p:ext uri="{BB962C8B-B14F-4D97-AF65-F5344CB8AC3E}">
        <p14:creationId xmlns:p14="http://schemas.microsoft.com/office/powerpoint/2010/main" val="65568843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Hope for Discipleship:</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838200" y="1681843"/>
            <a:ext cx="11188700" cy="5067299"/>
          </a:xfrm>
          <a:prstGeom prst="rect">
            <a:avLst/>
          </a:prstGeom>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altLang="en-US" sz="2800" b="1" i="1" dirty="0">
                <a:solidFill>
                  <a:schemeClr val="bg1"/>
                </a:solidFill>
                <a:latin typeface="Poppins" pitchFamily="2" charset="77"/>
                <a:cs typeface="Poppins" pitchFamily="2" charset="77"/>
              </a:rPr>
              <a:t>John 21:15-17</a:t>
            </a:r>
          </a:p>
          <a:p>
            <a:pPr algn="l"/>
            <a:endParaRPr lang="en-GB" altLang="en-US" sz="2800" b="1" i="1" dirty="0">
              <a:solidFill>
                <a:schemeClr val="bg1"/>
              </a:solidFill>
              <a:latin typeface="Poppins" pitchFamily="2" charset="77"/>
              <a:cs typeface="Poppins" pitchFamily="2" charset="77"/>
            </a:endParaRPr>
          </a:p>
          <a:p>
            <a:pPr algn="l"/>
            <a:r>
              <a:rPr lang="en-GB" altLang="en-US" sz="2800" i="1" dirty="0">
                <a:solidFill>
                  <a:schemeClr val="bg1"/>
                </a:solidFill>
                <a:latin typeface="Poppins" pitchFamily="2" charset="77"/>
                <a:cs typeface="Poppins" pitchFamily="2" charset="77"/>
              </a:rPr>
              <a:t>15 When they had finished eating, Jesus said to Simon Peter, “Simon son of John, do you </a:t>
            </a:r>
            <a:r>
              <a:rPr lang="en-GB" altLang="en-US" sz="2800" b="1" i="1" dirty="0">
                <a:solidFill>
                  <a:srgbClr val="FFD051"/>
                </a:solidFill>
                <a:latin typeface="Poppins" pitchFamily="2" charset="77"/>
                <a:cs typeface="Poppins" pitchFamily="2" charset="77"/>
              </a:rPr>
              <a:t>love (</a:t>
            </a:r>
            <a:r>
              <a:rPr lang="el-GR" altLang="en-US" sz="2800" b="1" i="1" dirty="0" err="1">
                <a:solidFill>
                  <a:srgbClr val="FFD051"/>
                </a:solidFill>
                <a:latin typeface="Poppins" pitchFamily="2" charset="77"/>
                <a:cs typeface="Poppins" pitchFamily="2" charset="77"/>
              </a:rPr>
              <a:t>ἀγαπᾷς</a:t>
            </a:r>
            <a:r>
              <a:rPr lang="en-GB" altLang="en-US" sz="2800" b="1" i="1" dirty="0">
                <a:solidFill>
                  <a:srgbClr val="FFD051"/>
                </a:solidFill>
                <a:latin typeface="Poppins" pitchFamily="2" charset="77"/>
                <a:cs typeface="Poppins" pitchFamily="2" charset="77"/>
              </a:rPr>
              <a:t>)</a:t>
            </a:r>
            <a:r>
              <a:rPr lang="en-GB" altLang="en-US" sz="2800" i="1" dirty="0">
                <a:solidFill>
                  <a:schemeClr val="bg1"/>
                </a:solidFill>
                <a:latin typeface="Poppins" pitchFamily="2" charset="77"/>
                <a:cs typeface="Poppins" pitchFamily="2" charset="77"/>
              </a:rPr>
              <a:t> me more than these?”</a:t>
            </a:r>
          </a:p>
          <a:p>
            <a:pPr algn="l"/>
            <a:r>
              <a:rPr lang="en-GB" altLang="en-US" sz="2800" i="1" dirty="0">
                <a:solidFill>
                  <a:schemeClr val="bg1"/>
                </a:solidFill>
                <a:latin typeface="Poppins" pitchFamily="2" charset="77"/>
                <a:cs typeface="Poppins" pitchFamily="2" charset="77"/>
              </a:rPr>
              <a:t>“Yes, Lord,” he said, “you know that I </a:t>
            </a:r>
            <a:r>
              <a:rPr lang="en-GB" altLang="en-US" sz="2800" b="1" i="1" dirty="0">
                <a:solidFill>
                  <a:schemeClr val="accent2"/>
                </a:solidFill>
                <a:latin typeface="Poppins" pitchFamily="2" charset="77"/>
                <a:cs typeface="Poppins" pitchFamily="2" charset="77"/>
              </a:rPr>
              <a:t>love</a:t>
            </a:r>
            <a:r>
              <a:rPr lang="en-GB" altLang="en-US" sz="2800" i="1" dirty="0">
                <a:solidFill>
                  <a:schemeClr val="accent2"/>
                </a:solidFill>
                <a:latin typeface="Poppins" pitchFamily="2" charset="77"/>
                <a:cs typeface="Poppins" pitchFamily="2" charset="77"/>
              </a:rPr>
              <a:t> </a:t>
            </a:r>
            <a:r>
              <a:rPr lang="en-GB" altLang="en-US" sz="2800" b="1" i="1" dirty="0">
                <a:solidFill>
                  <a:schemeClr val="accent2"/>
                </a:solidFill>
                <a:latin typeface="Poppins" pitchFamily="2" charset="77"/>
                <a:cs typeface="Poppins" pitchFamily="2" charset="77"/>
              </a:rPr>
              <a:t>(</a:t>
            </a:r>
            <a:r>
              <a:rPr lang="el-GR" altLang="en-US" sz="2800" b="1" i="1" dirty="0" err="1">
                <a:solidFill>
                  <a:schemeClr val="accent2"/>
                </a:solidFill>
                <a:latin typeface="Poppins" pitchFamily="2" charset="77"/>
                <a:cs typeface="Poppins" pitchFamily="2" charset="77"/>
              </a:rPr>
              <a:t>φιλῶ</a:t>
            </a:r>
            <a:r>
              <a:rPr lang="en-GB" altLang="en-US" sz="2800" b="1" i="1" dirty="0">
                <a:solidFill>
                  <a:schemeClr val="accent2"/>
                </a:solidFill>
                <a:latin typeface="Poppins" pitchFamily="2" charset="77"/>
                <a:cs typeface="Poppins" pitchFamily="2" charset="77"/>
              </a:rPr>
              <a:t>) </a:t>
            </a:r>
            <a:r>
              <a:rPr lang="en-GB" altLang="en-US" sz="2800" i="1" dirty="0">
                <a:solidFill>
                  <a:schemeClr val="bg1"/>
                </a:solidFill>
                <a:latin typeface="Poppins" pitchFamily="2" charset="77"/>
                <a:cs typeface="Poppins" pitchFamily="2" charset="77"/>
              </a:rPr>
              <a:t>you.”</a:t>
            </a:r>
          </a:p>
          <a:p>
            <a:pPr algn="l"/>
            <a:r>
              <a:rPr lang="en-GB" altLang="en-US" sz="2800" i="1" dirty="0">
                <a:solidFill>
                  <a:schemeClr val="bg1"/>
                </a:solidFill>
                <a:latin typeface="Poppins" pitchFamily="2" charset="77"/>
                <a:cs typeface="Poppins" pitchFamily="2" charset="77"/>
              </a:rPr>
              <a:t>Jesus said, “Feed my lambs.”</a:t>
            </a:r>
          </a:p>
          <a:p>
            <a:pPr algn="l"/>
            <a:r>
              <a:rPr lang="en-GB" altLang="en-US" sz="2800" i="1" dirty="0">
                <a:solidFill>
                  <a:schemeClr val="bg1"/>
                </a:solidFill>
                <a:latin typeface="Poppins" pitchFamily="2" charset="77"/>
                <a:cs typeface="Poppins" pitchFamily="2" charset="77"/>
              </a:rPr>
              <a:t>16 Again Jesus said, “Simon son of John, do you </a:t>
            </a:r>
            <a:r>
              <a:rPr lang="en-GB" altLang="en-US" sz="2800" b="1" i="1" dirty="0">
                <a:solidFill>
                  <a:srgbClr val="FFD051"/>
                </a:solidFill>
                <a:latin typeface="Poppins" pitchFamily="2" charset="77"/>
                <a:cs typeface="Poppins" pitchFamily="2" charset="77"/>
              </a:rPr>
              <a:t>love</a:t>
            </a:r>
            <a:r>
              <a:rPr lang="en-GB" altLang="en-US" sz="2800" i="1" dirty="0">
                <a:solidFill>
                  <a:schemeClr val="bg1"/>
                </a:solidFill>
                <a:latin typeface="Poppins" pitchFamily="2" charset="77"/>
                <a:cs typeface="Poppins" pitchFamily="2" charset="77"/>
              </a:rPr>
              <a:t> </a:t>
            </a:r>
            <a:r>
              <a:rPr lang="en-GB" altLang="en-US" sz="2800" b="1" i="1" dirty="0">
                <a:solidFill>
                  <a:srgbClr val="FFD051"/>
                </a:solidFill>
                <a:latin typeface="Poppins" pitchFamily="2" charset="77"/>
                <a:cs typeface="Poppins" pitchFamily="2" charset="77"/>
              </a:rPr>
              <a:t>(</a:t>
            </a:r>
            <a:r>
              <a:rPr lang="el-GR" altLang="en-US" sz="2800" b="1" i="1" dirty="0" err="1">
                <a:solidFill>
                  <a:srgbClr val="FFD051"/>
                </a:solidFill>
                <a:latin typeface="Poppins" pitchFamily="2" charset="77"/>
                <a:cs typeface="Poppins" pitchFamily="2" charset="77"/>
              </a:rPr>
              <a:t>ἀγαπᾷς</a:t>
            </a:r>
            <a:r>
              <a:rPr lang="en-GB" altLang="en-US" sz="2800" b="1" i="1" dirty="0">
                <a:solidFill>
                  <a:srgbClr val="FFD051"/>
                </a:solidFill>
                <a:latin typeface="Poppins" pitchFamily="2" charset="77"/>
                <a:cs typeface="Poppins" pitchFamily="2" charset="77"/>
              </a:rPr>
              <a:t>)</a:t>
            </a:r>
            <a:r>
              <a:rPr lang="en-GB" altLang="en-US" sz="2800" i="1" dirty="0">
                <a:solidFill>
                  <a:schemeClr val="bg1"/>
                </a:solidFill>
                <a:latin typeface="Poppins" pitchFamily="2" charset="77"/>
                <a:cs typeface="Poppins" pitchFamily="2" charset="77"/>
              </a:rPr>
              <a:t> me?”</a:t>
            </a:r>
          </a:p>
          <a:p>
            <a:pPr algn="l"/>
            <a:r>
              <a:rPr lang="en-GB" altLang="en-US" sz="2800" i="1" dirty="0">
                <a:solidFill>
                  <a:schemeClr val="bg1"/>
                </a:solidFill>
                <a:latin typeface="Poppins" pitchFamily="2" charset="77"/>
                <a:cs typeface="Poppins" pitchFamily="2" charset="77"/>
              </a:rPr>
              <a:t>He answered, “Yes, Lord, you know that I </a:t>
            </a:r>
            <a:r>
              <a:rPr lang="en-GB" altLang="en-US" sz="2800" b="1" i="1" dirty="0">
                <a:solidFill>
                  <a:schemeClr val="accent2"/>
                </a:solidFill>
                <a:latin typeface="Poppins" pitchFamily="2" charset="77"/>
                <a:cs typeface="Poppins" pitchFamily="2" charset="77"/>
              </a:rPr>
              <a:t>love</a:t>
            </a:r>
            <a:r>
              <a:rPr lang="en-GB" altLang="en-US" sz="2800" i="1" dirty="0">
                <a:solidFill>
                  <a:schemeClr val="accent2"/>
                </a:solidFill>
                <a:latin typeface="Poppins" pitchFamily="2" charset="77"/>
                <a:cs typeface="Poppins" pitchFamily="2" charset="77"/>
              </a:rPr>
              <a:t> </a:t>
            </a:r>
            <a:r>
              <a:rPr lang="en-GB" altLang="en-US" sz="2800" b="1" i="1" dirty="0">
                <a:solidFill>
                  <a:schemeClr val="accent2"/>
                </a:solidFill>
                <a:latin typeface="Poppins" pitchFamily="2" charset="77"/>
                <a:cs typeface="Poppins" pitchFamily="2" charset="77"/>
              </a:rPr>
              <a:t>(</a:t>
            </a:r>
            <a:r>
              <a:rPr lang="el-GR" altLang="en-US" sz="2800" b="1" i="1" dirty="0" err="1">
                <a:solidFill>
                  <a:schemeClr val="accent2"/>
                </a:solidFill>
                <a:latin typeface="Poppins" pitchFamily="2" charset="77"/>
                <a:cs typeface="Poppins" pitchFamily="2" charset="77"/>
              </a:rPr>
              <a:t>φιλῶ</a:t>
            </a:r>
            <a:r>
              <a:rPr lang="en-GB" altLang="en-US" sz="2800" b="1" i="1" dirty="0">
                <a:solidFill>
                  <a:schemeClr val="accent2"/>
                </a:solidFill>
                <a:latin typeface="Poppins" pitchFamily="2" charset="77"/>
                <a:cs typeface="Poppins" pitchFamily="2" charset="77"/>
              </a:rPr>
              <a:t>)</a:t>
            </a:r>
            <a:r>
              <a:rPr lang="en-GB" altLang="en-US" sz="2800" i="1" dirty="0">
                <a:solidFill>
                  <a:schemeClr val="bg1"/>
                </a:solidFill>
                <a:latin typeface="Poppins" pitchFamily="2" charset="77"/>
                <a:cs typeface="Poppins" pitchFamily="2" charset="77"/>
              </a:rPr>
              <a:t> you.”</a:t>
            </a:r>
          </a:p>
          <a:p>
            <a:pPr algn="l"/>
            <a:r>
              <a:rPr lang="en-GB" altLang="en-US" sz="2800" i="1" dirty="0">
                <a:solidFill>
                  <a:schemeClr val="bg1"/>
                </a:solidFill>
                <a:latin typeface="Poppins" pitchFamily="2" charset="77"/>
                <a:cs typeface="Poppins" pitchFamily="2" charset="77"/>
              </a:rPr>
              <a:t>Jesus said, “Take care of my sheep.”</a:t>
            </a:r>
          </a:p>
          <a:p>
            <a:pPr algn="l"/>
            <a:r>
              <a:rPr lang="en-GB" altLang="en-US" sz="2800" i="1" dirty="0">
                <a:solidFill>
                  <a:schemeClr val="bg1"/>
                </a:solidFill>
                <a:latin typeface="Poppins" pitchFamily="2" charset="77"/>
                <a:cs typeface="Poppins" pitchFamily="2" charset="77"/>
              </a:rPr>
              <a:t>17 The third time he said to him, “Simon son of John, do you </a:t>
            </a:r>
            <a:r>
              <a:rPr lang="en-GB" altLang="en-US" sz="2800" b="1" i="1" dirty="0">
                <a:solidFill>
                  <a:schemeClr val="accent2"/>
                </a:solidFill>
                <a:latin typeface="Poppins" pitchFamily="2" charset="77"/>
                <a:cs typeface="Poppins" pitchFamily="2" charset="77"/>
              </a:rPr>
              <a:t>love (</a:t>
            </a:r>
            <a:r>
              <a:rPr lang="el-GR" altLang="en-US" sz="2800" b="1" i="1" dirty="0" err="1">
                <a:solidFill>
                  <a:schemeClr val="accent2"/>
                </a:solidFill>
                <a:latin typeface="Poppins" pitchFamily="2" charset="77"/>
                <a:cs typeface="Poppins" pitchFamily="2" charset="77"/>
              </a:rPr>
              <a:t>φιλεῖς</a:t>
            </a:r>
            <a:r>
              <a:rPr lang="en-GB" altLang="en-US" sz="2800" b="1" i="1" dirty="0">
                <a:solidFill>
                  <a:schemeClr val="accent2"/>
                </a:solidFill>
                <a:latin typeface="Poppins" pitchFamily="2" charset="77"/>
                <a:cs typeface="Poppins" pitchFamily="2" charset="77"/>
              </a:rPr>
              <a:t>)</a:t>
            </a:r>
            <a:r>
              <a:rPr lang="en-GB" altLang="en-US" sz="2800" i="1" dirty="0">
                <a:solidFill>
                  <a:schemeClr val="bg1"/>
                </a:solidFill>
                <a:latin typeface="Poppins" pitchFamily="2" charset="77"/>
                <a:cs typeface="Poppins" pitchFamily="2" charset="77"/>
              </a:rPr>
              <a:t> me?”</a:t>
            </a:r>
          </a:p>
          <a:p>
            <a:pPr algn="l"/>
            <a:r>
              <a:rPr lang="en-GB" altLang="en-US" sz="2800" i="1" dirty="0">
                <a:solidFill>
                  <a:schemeClr val="bg1"/>
                </a:solidFill>
                <a:latin typeface="Poppins" pitchFamily="2" charset="77"/>
                <a:cs typeface="Poppins" pitchFamily="2" charset="77"/>
              </a:rPr>
              <a:t>Peter was hurt because Jesus asked him the third time, “Do you </a:t>
            </a:r>
            <a:r>
              <a:rPr lang="en-GB" altLang="en-US" sz="2800" b="1" i="1" dirty="0">
                <a:solidFill>
                  <a:schemeClr val="accent2"/>
                </a:solidFill>
                <a:latin typeface="Poppins" pitchFamily="2" charset="77"/>
                <a:cs typeface="Poppins" pitchFamily="2" charset="77"/>
              </a:rPr>
              <a:t>love (</a:t>
            </a:r>
            <a:r>
              <a:rPr lang="el-GR" altLang="en-US" sz="2800" b="1" i="1" dirty="0" err="1">
                <a:solidFill>
                  <a:schemeClr val="accent2"/>
                </a:solidFill>
                <a:latin typeface="Poppins" pitchFamily="2" charset="77"/>
                <a:cs typeface="Poppins" pitchFamily="2" charset="77"/>
              </a:rPr>
              <a:t>Φιλεῖς</a:t>
            </a:r>
            <a:r>
              <a:rPr lang="en-GB" altLang="en-US" sz="2800" b="1" i="1" dirty="0">
                <a:solidFill>
                  <a:schemeClr val="accent2"/>
                </a:solidFill>
                <a:latin typeface="Poppins" pitchFamily="2" charset="77"/>
                <a:cs typeface="Poppins" pitchFamily="2" charset="77"/>
              </a:rPr>
              <a:t>)</a:t>
            </a:r>
            <a:r>
              <a:rPr lang="en-GB" altLang="en-US" sz="2800" i="1" dirty="0">
                <a:solidFill>
                  <a:schemeClr val="accent2"/>
                </a:solidFill>
                <a:latin typeface="Poppins" pitchFamily="2" charset="77"/>
                <a:cs typeface="Poppins" pitchFamily="2" charset="77"/>
              </a:rPr>
              <a:t> </a:t>
            </a:r>
            <a:r>
              <a:rPr lang="en-GB" altLang="en-US" sz="2800" i="1" dirty="0">
                <a:solidFill>
                  <a:schemeClr val="bg1"/>
                </a:solidFill>
                <a:latin typeface="Poppins" pitchFamily="2" charset="77"/>
                <a:cs typeface="Poppins" pitchFamily="2" charset="77"/>
              </a:rPr>
              <a:t>me?” He said, “Lord, you know all things; you know that I </a:t>
            </a:r>
            <a:r>
              <a:rPr lang="en-GB" altLang="en-US" sz="2800" b="1" i="1" dirty="0">
                <a:solidFill>
                  <a:schemeClr val="accent2"/>
                </a:solidFill>
                <a:latin typeface="Poppins" pitchFamily="2" charset="77"/>
                <a:cs typeface="Poppins" pitchFamily="2" charset="77"/>
              </a:rPr>
              <a:t>love</a:t>
            </a:r>
            <a:r>
              <a:rPr lang="en-GB" altLang="en-US" sz="2800" i="1" dirty="0">
                <a:solidFill>
                  <a:schemeClr val="accent2"/>
                </a:solidFill>
                <a:latin typeface="Poppins" pitchFamily="2" charset="77"/>
                <a:cs typeface="Poppins" pitchFamily="2" charset="77"/>
              </a:rPr>
              <a:t> </a:t>
            </a:r>
            <a:r>
              <a:rPr lang="en-GB" altLang="en-US" sz="2800" b="1" i="1" dirty="0">
                <a:solidFill>
                  <a:schemeClr val="accent2"/>
                </a:solidFill>
                <a:latin typeface="Poppins" pitchFamily="2" charset="77"/>
                <a:cs typeface="Poppins" pitchFamily="2" charset="77"/>
              </a:rPr>
              <a:t>(</a:t>
            </a:r>
            <a:r>
              <a:rPr lang="el-GR" altLang="en-US" sz="2800" b="1" i="1" dirty="0" err="1">
                <a:solidFill>
                  <a:schemeClr val="accent2"/>
                </a:solidFill>
                <a:latin typeface="Poppins" pitchFamily="2" charset="77"/>
                <a:cs typeface="Poppins" pitchFamily="2" charset="77"/>
              </a:rPr>
              <a:t>φιλῶ</a:t>
            </a:r>
            <a:r>
              <a:rPr lang="en-GB" altLang="en-US" sz="2800" b="1" i="1" dirty="0">
                <a:solidFill>
                  <a:schemeClr val="accent2"/>
                </a:solidFill>
                <a:latin typeface="Poppins" pitchFamily="2" charset="77"/>
                <a:cs typeface="Poppins" pitchFamily="2" charset="77"/>
              </a:rPr>
              <a:t>)</a:t>
            </a:r>
            <a:r>
              <a:rPr lang="en-GB" altLang="en-US" sz="2800" i="1" dirty="0">
                <a:solidFill>
                  <a:schemeClr val="bg1"/>
                </a:solidFill>
                <a:latin typeface="Poppins" pitchFamily="2" charset="77"/>
                <a:cs typeface="Poppins" pitchFamily="2" charset="77"/>
              </a:rPr>
              <a:t> you.”</a:t>
            </a:r>
          </a:p>
          <a:p>
            <a:pPr algn="l"/>
            <a:r>
              <a:rPr lang="en-GB" altLang="en-US" sz="2800" i="1" dirty="0">
                <a:solidFill>
                  <a:schemeClr val="bg1"/>
                </a:solidFill>
                <a:latin typeface="Poppins" pitchFamily="2" charset="77"/>
                <a:cs typeface="Poppins" pitchFamily="2" charset="77"/>
              </a:rPr>
              <a:t>Jesus said, “Feed my sheep.”</a:t>
            </a:r>
          </a:p>
        </p:txBody>
      </p:sp>
    </p:spTree>
    <p:extLst>
      <p:ext uri="{BB962C8B-B14F-4D97-AF65-F5344CB8AC3E}">
        <p14:creationId xmlns:p14="http://schemas.microsoft.com/office/powerpoint/2010/main" val="128141790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1091380" y="1825625"/>
            <a:ext cx="10262419"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altLang="en-US" sz="2800" dirty="0">
                <a:solidFill>
                  <a:schemeClr val="bg1"/>
                </a:solidFill>
                <a:latin typeface="Poppins" pitchFamily="2" charset="77"/>
                <a:cs typeface="Poppins" pitchFamily="2" charset="77"/>
              </a:rPr>
              <a:t>How should our theology and understanding of Jesus impact how we live? </a:t>
            </a:r>
          </a:p>
          <a:p>
            <a:pPr algn="l"/>
            <a:r>
              <a:rPr lang="en-US" altLang="en-US" sz="2800" dirty="0">
                <a:solidFill>
                  <a:schemeClr val="bg1"/>
                </a:solidFill>
                <a:latin typeface="Poppins" pitchFamily="2" charset="77"/>
                <a:cs typeface="Poppins" pitchFamily="2" charset="77"/>
              </a:rPr>
              <a:t>In this session, we will explore discipleship and how we can invest in our walk with Jesus. We will explore biblical perspectives and practical ways to engage with how to live the Christian life in 2024. </a:t>
            </a:r>
            <a:endParaRPr lang="en-US" dirty="0">
              <a:solidFill>
                <a:schemeClr val="bg1"/>
              </a:solidFill>
              <a:latin typeface="Poppins" pitchFamily="2" charset="77"/>
              <a:cs typeface="Poppins" pitchFamily="2" charset="77"/>
            </a:endParaRPr>
          </a:p>
        </p:txBody>
      </p:sp>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Overview:</a:t>
            </a:r>
            <a:endParaRPr lang="en-US" sz="4000" b="1" dirty="0">
              <a:solidFill>
                <a:schemeClr val="bg1"/>
              </a:solidFill>
              <a:latin typeface="Poppins" pitchFamily="2" charset="77"/>
              <a:cs typeface="Poppins" pitchFamily="2" charset="77"/>
            </a:endParaRPr>
          </a:p>
        </p:txBody>
      </p:sp>
      <p:pic>
        <p:nvPicPr>
          <p:cNvPr id="5" name="Graphic 4" descr="Closed book outline">
            <a:extLst>
              <a:ext uri="{FF2B5EF4-FFF2-40B4-BE49-F238E27FC236}">
                <a16:creationId xmlns:a16="http://schemas.microsoft.com/office/drawing/2014/main" id="{A1564F7B-353A-FE3B-42E5-5FE7298D5E7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39398" y="289625"/>
            <a:ext cx="1270001" cy="1270001"/>
          </a:xfrm>
          <a:prstGeom prst="rect">
            <a:avLst/>
          </a:prstGeom>
        </p:spPr>
      </p:pic>
    </p:spTree>
    <p:extLst>
      <p:ext uri="{BB962C8B-B14F-4D97-AF65-F5344CB8AC3E}">
        <p14:creationId xmlns:p14="http://schemas.microsoft.com/office/powerpoint/2010/main" val="309749485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Discussion break: </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2053771" y="1768723"/>
            <a:ext cx="8084457" cy="447242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altLang="en-US" sz="2800" b="1" i="1" dirty="0">
                <a:solidFill>
                  <a:schemeClr val="bg1"/>
                </a:solidFill>
                <a:latin typeface="Poppins" pitchFamily="2" charset="77"/>
                <a:cs typeface="Poppins" pitchFamily="2" charset="77"/>
              </a:rPr>
              <a:t>Think about these three questions: </a:t>
            </a:r>
          </a:p>
          <a:p>
            <a:endParaRPr lang="en-GB" altLang="en-US" sz="2800" b="1" i="1" dirty="0">
              <a:solidFill>
                <a:schemeClr val="bg1"/>
              </a:solidFill>
              <a:latin typeface="Poppins" pitchFamily="2" charset="77"/>
              <a:cs typeface="Poppins" pitchFamily="2" charset="77"/>
            </a:endParaRPr>
          </a:p>
          <a:p>
            <a:r>
              <a:rPr lang="en-GB" altLang="en-US" sz="2800" b="1" i="1" dirty="0">
                <a:solidFill>
                  <a:schemeClr val="bg1"/>
                </a:solidFill>
                <a:latin typeface="Poppins" pitchFamily="2" charset="77"/>
                <a:cs typeface="Poppins" pitchFamily="2" charset="77"/>
              </a:rPr>
              <a:t>Who are you becoming?</a:t>
            </a:r>
          </a:p>
          <a:p>
            <a:r>
              <a:rPr lang="en-GB" altLang="en-US" sz="2800" b="1" i="1" dirty="0">
                <a:solidFill>
                  <a:schemeClr val="bg1"/>
                </a:solidFill>
                <a:latin typeface="Poppins" pitchFamily="2" charset="77"/>
                <a:cs typeface="Poppins" pitchFamily="2" charset="77"/>
              </a:rPr>
              <a:t>Who are you following?</a:t>
            </a:r>
          </a:p>
          <a:p>
            <a:r>
              <a:rPr lang="en-GB" altLang="en-US" sz="2800" b="1" i="1" dirty="0">
                <a:solidFill>
                  <a:schemeClr val="bg1"/>
                </a:solidFill>
                <a:latin typeface="Poppins" pitchFamily="2" charset="77"/>
                <a:cs typeface="Poppins" pitchFamily="2" charset="77"/>
              </a:rPr>
              <a:t>What are you being formed by?</a:t>
            </a:r>
          </a:p>
          <a:p>
            <a:endParaRPr lang="en-GB" altLang="en-US" sz="2800" b="1" i="1" dirty="0">
              <a:solidFill>
                <a:schemeClr val="bg1"/>
              </a:solidFill>
              <a:latin typeface="Poppins" pitchFamily="2" charset="77"/>
              <a:cs typeface="Poppins" pitchFamily="2" charset="77"/>
            </a:endParaRPr>
          </a:p>
          <a:p>
            <a:r>
              <a:rPr lang="en-GB" altLang="en-US" sz="2800" b="1" i="1" dirty="0">
                <a:solidFill>
                  <a:schemeClr val="bg1"/>
                </a:solidFill>
                <a:latin typeface="Poppins" pitchFamily="2" charset="77"/>
                <a:cs typeface="Poppins" pitchFamily="2" charset="77"/>
              </a:rPr>
              <a:t>What do you see as the current cultural response to them?  What is the world following?</a:t>
            </a:r>
          </a:p>
          <a:p>
            <a:endParaRPr lang="en-GB" altLang="en-US" sz="2800" b="1" i="1" dirty="0">
              <a:solidFill>
                <a:schemeClr val="bg1"/>
              </a:solidFill>
              <a:latin typeface="Poppins" pitchFamily="2" charset="77"/>
              <a:cs typeface="Poppins" pitchFamily="2" charset="77"/>
            </a:endParaRPr>
          </a:p>
          <a:p>
            <a:endParaRPr lang="en-GB" altLang="en-US" sz="2800" b="1" i="1" dirty="0">
              <a:solidFill>
                <a:schemeClr val="bg1"/>
              </a:solidFill>
              <a:latin typeface="Poppins" pitchFamily="2" charset="77"/>
              <a:cs typeface="Poppins" pitchFamily="2" charset="77"/>
            </a:endParaRPr>
          </a:p>
          <a:p>
            <a:endParaRPr lang="en-GB" altLang="en-US" sz="2800" b="1" i="1" dirty="0">
              <a:solidFill>
                <a:schemeClr val="bg1"/>
              </a:solidFill>
              <a:latin typeface="Poppins" pitchFamily="2" charset="77"/>
              <a:cs typeface="Poppins" pitchFamily="2" charset="77"/>
            </a:endParaRPr>
          </a:p>
          <a:p>
            <a:endParaRPr lang="en-GB" altLang="en-US" sz="2800" b="1" i="1" dirty="0">
              <a:solidFill>
                <a:schemeClr val="bg1"/>
              </a:solidFill>
              <a:latin typeface="Poppins" pitchFamily="2" charset="77"/>
              <a:cs typeface="Poppins" pitchFamily="2" charset="77"/>
            </a:endParaRPr>
          </a:p>
        </p:txBody>
      </p:sp>
      <p:pic>
        <p:nvPicPr>
          <p:cNvPr id="5" name="Graphic 4" descr="Question Mark with solid fill">
            <a:extLst>
              <a:ext uri="{FF2B5EF4-FFF2-40B4-BE49-F238E27FC236}">
                <a16:creationId xmlns:a16="http://schemas.microsoft.com/office/drawing/2014/main" id="{E9DC1231-8D54-26D4-04D2-32A73086E37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484598">
            <a:off x="10309181" y="4741731"/>
            <a:ext cx="1836057" cy="1836057"/>
          </a:xfrm>
          <a:prstGeom prst="rect">
            <a:avLst/>
          </a:prstGeom>
        </p:spPr>
      </p:pic>
      <p:pic>
        <p:nvPicPr>
          <p:cNvPr id="4" name="Picture 3">
            <a:extLst>
              <a:ext uri="{FF2B5EF4-FFF2-40B4-BE49-F238E27FC236}">
                <a16:creationId xmlns:a16="http://schemas.microsoft.com/office/drawing/2014/main" id="{A76E6C14-9D19-FBE6-3825-934197443B35}"/>
              </a:ext>
            </a:extLst>
          </p:cNvPr>
          <p:cNvPicPr>
            <a:picLocks noChangeAspect="1"/>
          </p:cNvPicPr>
          <p:nvPr/>
        </p:nvPicPr>
        <p:blipFill>
          <a:blip r:embed="rId4"/>
          <a:stretch>
            <a:fillRect/>
          </a:stretch>
        </p:blipFill>
        <p:spPr>
          <a:xfrm>
            <a:off x="290285" y="4708573"/>
            <a:ext cx="1902373" cy="1902373"/>
          </a:xfrm>
          <a:prstGeom prst="rect">
            <a:avLst/>
          </a:prstGeom>
        </p:spPr>
      </p:pic>
    </p:spTree>
    <p:extLst>
      <p:ext uri="{BB962C8B-B14F-4D97-AF65-F5344CB8AC3E}">
        <p14:creationId xmlns:p14="http://schemas.microsoft.com/office/powerpoint/2010/main" val="388645460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Spiritual Formation</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1091380" y="1825625"/>
            <a:ext cx="10262419"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ltLang="en-US" sz="2800" i="1" dirty="0">
                <a:solidFill>
                  <a:schemeClr val="bg1"/>
                </a:solidFill>
                <a:latin typeface="Poppins" pitchFamily="2" charset="77"/>
                <a:cs typeface="Poppins" pitchFamily="2" charset="77"/>
              </a:rPr>
              <a:t>Attention economy </a:t>
            </a:r>
          </a:p>
          <a:p>
            <a:endParaRPr lang="en-US" altLang="en-US" sz="2800" i="1" dirty="0">
              <a:solidFill>
                <a:schemeClr val="bg1"/>
              </a:solidFill>
              <a:latin typeface="Poppins" pitchFamily="2" charset="77"/>
              <a:cs typeface="Poppins" pitchFamily="2" charset="77"/>
            </a:endParaRPr>
          </a:p>
          <a:p>
            <a:r>
              <a:rPr lang="en-US" altLang="en-US" sz="2800" dirty="0">
                <a:solidFill>
                  <a:schemeClr val="bg1"/>
                </a:solidFill>
                <a:latin typeface="Poppins" pitchFamily="2" charset="77"/>
                <a:cs typeface="Poppins" pitchFamily="2" charset="77"/>
              </a:rPr>
              <a:t>Dallas Willard to John Mark Comer  “hurry the greatest enemy of spiritual life in our day … you must ruthlessly eliminate hurry from your life.” </a:t>
            </a:r>
          </a:p>
        </p:txBody>
      </p:sp>
      <p:pic>
        <p:nvPicPr>
          <p:cNvPr id="4" name="Graphic 3" descr="Quotes with solid fill">
            <a:extLst>
              <a:ext uri="{FF2B5EF4-FFF2-40B4-BE49-F238E27FC236}">
                <a16:creationId xmlns:a16="http://schemas.microsoft.com/office/drawing/2014/main" id="{F1E771C3-696E-1E8A-AFC0-1E56003D2F3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734173" y="5410085"/>
            <a:ext cx="1239252" cy="1239252"/>
          </a:xfrm>
          <a:prstGeom prst="rect">
            <a:avLst/>
          </a:prstGeom>
        </p:spPr>
      </p:pic>
    </p:spTree>
    <p:extLst>
      <p:ext uri="{BB962C8B-B14F-4D97-AF65-F5344CB8AC3E}">
        <p14:creationId xmlns:p14="http://schemas.microsoft.com/office/powerpoint/2010/main" val="267761882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Spiritual Formation</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1091380" y="1825625"/>
            <a:ext cx="10262419"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ltLang="en-US" sz="2800" dirty="0">
                <a:solidFill>
                  <a:schemeClr val="bg1"/>
                </a:solidFill>
                <a:latin typeface="Poppins" pitchFamily="2" charset="77"/>
                <a:cs typeface="Poppins" pitchFamily="2" charset="77"/>
              </a:rPr>
              <a:t>John 6</a:t>
            </a:r>
          </a:p>
          <a:p>
            <a:r>
              <a:rPr lang="en-US" altLang="en-US" sz="2800" dirty="0">
                <a:solidFill>
                  <a:schemeClr val="bg1"/>
                </a:solidFill>
                <a:latin typeface="Poppins" pitchFamily="2" charset="77"/>
                <a:cs typeface="Poppins" pitchFamily="2" charset="77"/>
              </a:rPr>
              <a:t>Vs.60: On hearing it, many of his disciples said, “This is a hard teaching. Who can accept it?”</a:t>
            </a:r>
          </a:p>
          <a:p>
            <a:r>
              <a:rPr lang="en-US" altLang="en-US" sz="2800" dirty="0">
                <a:solidFill>
                  <a:schemeClr val="bg1"/>
                </a:solidFill>
                <a:latin typeface="Poppins" pitchFamily="2" charset="77"/>
                <a:cs typeface="Poppins" pitchFamily="2" charset="77"/>
              </a:rPr>
              <a:t>Vs.68: Simon Peter answered him, “Lord, to whom shall we go? You have the words of eternal life. </a:t>
            </a:r>
          </a:p>
          <a:p>
            <a:endParaRPr lang="en-US" altLang="en-US" sz="2800" dirty="0">
              <a:solidFill>
                <a:schemeClr val="bg1"/>
              </a:solidFill>
              <a:latin typeface="Poppins" pitchFamily="2" charset="77"/>
              <a:cs typeface="Poppins" pitchFamily="2" charset="77"/>
            </a:endParaRPr>
          </a:p>
        </p:txBody>
      </p:sp>
    </p:spTree>
    <p:extLst>
      <p:ext uri="{BB962C8B-B14F-4D97-AF65-F5344CB8AC3E}">
        <p14:creationId xmlns:p14="http://schemas.microsoft.com/office/powerpoint/2010/main" val="12550381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Spiritual Formation</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1091380" y="1825625"/>
            <a:ext cx="10262419"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ltLang="en-US" sz="2800" i="1" dirty="0">
                <a:solidFill>
                  <a:schemeClr val="bg1"/>
                </a:solidFill>
                <a:latin typeface="Poppins" pitchFamily="2" charset="77"/>
                <a:cs typeface="Poppins" pitchFamily="2" charset="77"/>
              </a:rPr>
              <a:t>“The liturgy is a "hearts and minds" strategy, a pedagogy that trains us as disciples precisely by putting our bodies through a regimen of repeated practices that get </a:t>
            </a:r>
            <a:r>
              <a:rPr lang="en-US" altLang="en-US" sz="2800" b="1" i="1" dirty="0">
                <a:solidFill>
                  <a:srgbClr val="FFD151"/>
                </a:solidFill>
                <a:latin typeface="Poppins" pitchFamily="2" charset="77"/>
                <a:cs typeface="Poppins" pitchFamily="2" charset="77"/>
              </a:rPr>
              <a:t>hold of our heart and "aim" our love toward the kingdom of God</a:t>
            </a:r>
            <a:r>
              <a:rPr lang="en-US" altLang="en-US" sz="2800" i="1" dirty="0">
                <a:solidFill>
                  <a:schemeClr val="bg1"/>
                </a:solidFill>
                <a:latin typeface="Poppins" pitchFamily="2" charset="77"/>
                <a:cs typeface="Poppins" pitchFamily="2" charset="77"/>
              </a:rPr>
              <a:t>. </a:t>
            </a:r>
            <a:r>
              <a:rPr lang="en-US" altLang="en-US" sz="2800" b="1" i="1" dirty="0">
                <a:solidFill>
                  <a:srgbClr val="FFD151"/>
                </a:solidFill>
                <a:latin typeface="Poppins" pitchFamily="2" charset="77"/>
                <a:cs typeface="Poppins" pitchFamily="2" charset="77"/>
              </a:rPr>
              <a:t>Before we articulate a worldview, we worship</a:t>
            </a:r>
            <a:r>
              <a:rPr lang="en-US" altLang="en-US" sz="2800" i="1" dirty="0">
                <a:solidFill>
                  <a:schemeClr val="bg1"/>
                </a:solidFill>
                <a:latin typeface="Poppins" pitchFamily="2" charset="77"/>
                <a:cs typeface="Poppins" pitchFamily="2" charset="77"/>
              </a:rPr>
              <a:t>.” </a:t>
            </a:r>
          </a:p>
          <a:p>
            <a:r>
              <a:rPr lang="en-US" altLang="en-US" sz="2800" dirty="0">
                <a:solidFill>
                  <a:schemeClr val="bg1"/>
                </a:solidFill>
                <a:latin typeface="Poppins" pitchFamily="2" charset="77"/>
                <a:cs typeface="Poppins" pitchFamily="2" charset="77"/>
              </a:rPr>
              <a:t>Desiring the Kingdom: Worship, Worldview and Cultural Formation, p.33 </a:t>
            </a:r>
          </a:p>
        </p:txBody>
      </p:sp>
      <p:pic>
        <p:nvPicPr>
          <p:cNvPr id="4" name="Graphic 3" descr="Quotes with solid fill">
            <a:extLst>
              <a:ext uri="{FF2B5EF4-FFF2-40B4-BE49-F238E27FC236}">
                <a16:creationId xmlns:a16="http://schemas.microsoft.com/office/drawing/2014/main" id="{71D72DA4-6BBD-6A33-2D68-621FAA3D638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734173" y="5410085"/>
            <a:ext cx="1239252" cy="1239252"/>
          </a:xfrm>
          <a:prstGeom prst="rect">
            <a:avLst/>
          </a:prstGeom>
        </p:spPr>
      </p:pic>
    </p:spTree>
    <p:extLst>
      <p:ext uri="{BB962C8B-B14F-4D97-AF65-F5344CB8AC3E}">
        <p14:creationId xmlns:p14="http://schemas.microsoft.com/office/powerpoint/2010/main" val="25779031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Spiritual Formation</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1091380" y="1825625"/>
            <a:ext cx="10262419" cy="4351338"/>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ltLang="en-US" sz="2800" dirty="0">
                <a:solidFill>
                  <a:schemeClr val="bg1"/>
                </a:solidFill>
                <a:latin typeface="Poppins" pitchFamily="2" charset="77"/>
                <a:cs typeface="Poppins" pitchFamily="2" charset="77"/>
              </a:rPr>
              <a:t>“Worship works from the top down, you might say. In worship we don’t just come to show God our devotion and give him our praise; we are called to worship because in this encounter God (re)makes and molds us top-down.</a:t>
            </a:r>
            <a:r>
              <a:rPr lang="en-US" altLang="en-US" sz="2800" b="1" i="1" dirty="0">
                <a:solidFill>
                  <a:schemeClr val="bg1"/>
                </a:solidFill>
                <a:latin typeface="Poppins" pitchFamily="2" charset="77"/>
                <a:cs typeface="Poppins" pitchFamily="2" charset="77"/>
              </a:rPr>
              <a:t> </a:t>
            </a:r>
            <a:r>
              <a:rPr lang="en-US" altLang="en-US" sz="2800" b="1" i="1" dirty="0">
                <a:solidFill>
                  <a:srgbClr val="FFD151"/>
                </a:solidFill>
                <a:latin typeface="Poppins" pitchFamily="2" charset="77"/>
                <a:cs typeface="Poppins" pitchFamily="2" charset="77"/>
              </a:rPr>
              <a:t>Worship is the arena in which God recalibrates our hearts, reforms our desires, and rehabilitates our loves</a:t>
            </a:r>
            <a:r>
              <a:rPr lang="en-US" altLang="en-US" sz="2800" dirty="0">
                <a:solidFill>
                  <a:schemeClr val="bg1"/>
                </a:solidFill>
                <a:latin typeface="Poppins" pitchFamily="2" charset="77"/>
                <a:cs typeface="Poppins" pitchFamily="2" charset="77"/>
              </a:rPr>
              <a:t>. Worship isn’t just something we do; it is where God does something to us. Worship is the heart of discipleship because it is the gymnasium in which God retrains our hearts.” </a:t>
            </a:r>
          </a:p>
          <a:p>
            <a:r>
              <a:rPr lang="en-US" altLang="en-US" sz="2800" dirty="0">
                <a:solidFill>
                  <a:schemeClr val="bg1"/>
                </a:solidFill>
                <a:latin typeface="Poppins" pitchFamily="2" charset="77"/>
                <a:cs typeface="Poppins" pitchFamily="2" charset="77"/>
              </a:rPr>
              <a:t>James K.A. Smith, You Are What You Love: The Spiritual Power of Habit</a:t>
            </a:r>
          </a:p>
        </p:txBody>
      </p:sp>
      <p:pic>
        <p:nvPicPr>
          <p:cNvPr id="4" name="Graphic 3" descr="Quotes with solid fill">
            <a:extLst>
              <a:ext uri="{FF2B5EF4-FFF2-40B4-BE49-F238E27FC236}">
                <a16:creationId xmlns:a16="http://schemas.microsoft.com/office/drawing/2014/main" id="{840EA59D-26FA-7A8B-C02E-A53D8A8BED3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734173" y="5410085"/>
            <a:ext cx="1239252" cy="1239252"/>
          </a:xfrm>
          <a:prstGeom prst="rect">
            <a:avLst/>
          </a:prstGeom>
        </p:spPr>
      </p:pic>
    </p:spTree>
    <p:extLst>
      <p:ext uri="{BB962C8B-B14F-4D97-AF65-F5344CB8AC3E}">
        <p14:creationId xmlns:p14="http://schemas.microsoft.com/office/powerpoint/2010/main" val="315520574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Discipleship: Practical Tips</a:t>
            </a:r>
            <a:endParaRPr lang="en-US" sz="4000" b="1" dirty="0">
              <a:solidFill>
                <a:schemeClr val="bg1"/>
              </a:solidFill>
              <a:latin typeface="Poppins" pitchFamily="2" charset="77"/>
              <a:cs typeface="Poppins" pitchFamily="2" charset="77"/>
            </a:endParaRPr>
          </a:p>
        </p:txBody>
      </p:sp>
      <p:pic>
        <p:nvPicPr>
          <p:cNvPr id="1026" name="Picture 2" descr="6ft x 3ft Traditional Square Garden Trellis">
            <a:extLst>
              <a:ext uri="{FF2B5EF4-FFF2-40B4-BE49-F238E27FC236}">
                <a16:creationId xmlns:a16="http://schemas.microsoft.com/office/drawing/2014/main" id="{B3C1CE5E-4AFB-72BB-831B-065C17125A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88468" y="1843913"/>
            <a:ext cx="4215063" cy="42150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47712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76FF3F-1F93-94C5-36EE-E188AB11CE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E53EF1-59EC-7030-972F-ED0934DB5D7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Discipleship: Practical Tips</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5C147AA-51E9-B549-858E-38D1B89F791E}"/>
              </a:ext>
            </a:extLst>
          </p:cNvPr>
          <p:cNvSpPr txBox="1">
            <a:spLocks/>
          </p:cNvSpPr>
          <p:nvPr/>
        </p:nvSpPr>
        <p:spPr>
          <a:xfrm>
            <a:off x="1091380" y="1825625"/>
            <a:ext cx="10262419" cy="4351338"/>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ltLang="en-US" sz="2800" b="1" dirty="0">
                <a:solidFill>
                  <a:schemeClr val="bg1"/>
                </a:solidFill>
                <a:latin typeface="Poppins" pitchFamily="2" charset="77"/>
                <a:cs typeface="Poppins" pitchFamily="2" charset="77"/>
              </a:rPr>
              <a:t>Prayer </a:t>
            </a:r>
          </a:p>
          <a:p>
            <a:endParaRPr lang="en-US" altLang="en-US" sz="2800" dirty="0">
              <a:solidFill>
                <a:schemeClr val="bg1"/>
              </a:solidFill>
              <a:latin typeface="Poppins" pitchFamily="2" charset="77"/>
              <a:cs typeface="Poppins" pitchFamily="2" charset="77"/>
            </a:endParaRPr>
          </a:p>
          <a:p>
            <a:r>
              <a:rPr lang="en-US" altLang="en-US" sz="2800" dirty="0">
                <a:solidFill>
                  <a:schemeClr val="bg1"/>
                </a:solidFill>
                <a:latin typeface="Poppins" pitchFamily="2" charset="77"/>
                <a:cs typeface="Poppins" pitchFamily="2" charset="77"/>
              </a:rPr>
              <a:t>Lord’s Prayer – Matthew 6</a:t>
            </a:r>
          </a:p>
          <a:p>
            <a:endParaRPr lang="en-US" altLang="en-US" sz="2800" dirty="0">
              <a:solidFill>
                <a:schemeClr val="bg1"/>
              </a:solidFill>
              <a:latin typeface="Poppins" pitchFamily="2" charset="77"/>
              <a:cs typeface="Poppins" pitchFamily="2" charset="77"/>
            </a:endParaRPr>
          </a:p>
          <a:p>
            <a:r>
              <a:rPr lang="en-US" altLang="en-US" sz="2800" b="1" dirty="0">
                <a:solidFill>
                  <a:schemeClr val="bg1"/>
                </a:solidFill>
                <a:latin typeface="Poppins" pitchFamily="2" charset="77"/>
                <a:cs typeface="Poppins" pitchFamily="2" charset="77"/>
              </a:rPr>
              <a:t>Solitude </a:t>
            </a:r>
          </a:p>
          <a:p>
            <a:endParaRPr lang="en-US" altLang="en-US" sz="2800" dirty="0">
              <a:solidFill>
                <a:schemeClr val="bg1"/>
              </a:solidFill>
              <a:latin typeface="Poppins" pitchFamily="2" charset="77"/>
              <a:cs typeface="Poppins" pitchFamily="2" charset="77"/>
            </a:endParaRPr>
          </a:p>
          <a:p>
            <a:r>
              <a:rPr lang="en-US" altLang="en-US" sz="2800" dirty="0">
                <a:solidFill>
                  <a:schemeClr val="bg1"/>
                </a:solidFill>
                <a:latin typeface="Poppins" pitchFamily="2" charset="77"/>
                <a:cs typeface="Poppins" pitchFamily="2" charset="77"/>
              </a:rPr>
              <a:t>“solitary place” – </a:t>
            </a:r>
            <a:r>
              <a:rPr lang="en-US" altLang="en-US" sz="2800" dirty="0" err="1">
                <a:solidFill>
                  <a:schemeClr val="bg1"/>
                </a:solidFill>
                <a:latin typeface="Poppins" pitchFamily="2" charset="77"/>
                <a:cs typeface="Poppins" pitchFamily="2" charset="77"/>
              </a:rPr>
              <a:t>gk</a:t>
            </a:r>
            <a:r>
              <a:rPr lang="en-US" altLang="en-US" sz="2800" dirty="0">
                <a:solidFill>
                  <a:schemeClr val="bg1"/>
                </a:solidFill>
                <a:latin typeface="Poppins" pitchFamily="2" charset="77"/>
                <a:cs typeface="Poppins" pitchFamily="2" charset="77"/>
              </a:rPr>
              <a:t>: </a:t>
            </a:r>
            <a:r>
              <a:rPr lang="en-US" altLang="en-US" sz="2800" i="1" dirty="0" err="1">
                <a:solidFill>
                  <a:schemeClr val="bg1"/>
                </a:solidFill>
                <a:latin typeface="Poppins" pitchFamily="2" charset="77"/>
                <a:cs typeface="Poppins" pitchFamily="2" charset="77"/>
              </a:rPr>
              <a:t>eremos</a:t>
            </a:r>
            <a:r>
              <a:rPr lang="en-US" altLang="en-US" sz="2800" dirty="0">
                <a:solidFill>
                  <a:schemeClr val="bg1"/>
                </a:solidFill>
                <a:latin typeface="Poppins" pitchFamily="2" charset="77"/>
                <a:cs typeface="Poppins" pitchFamily="2" charset="77"/>
              </a:rPr>
              <a:t> - desert place, lonely place, quiet place </a:t>
            </a:r>
          </a:p>
          <a:p>
            <a:endParaRPr lang="en-US" altLang="en-US" sz="2800" dirty="0">
              <a:solidFill>
                <a:schemeClr val="bg1"/>
              </a:solidFill>
              <a:latin typeface="Poppins" pitchFamily="2" charset="77"/>
              <a:cs typeface="Poppins" pitchFamily="2" charset="77"/>
            </a:endParaRPr>
          </a:p>
          <a:p>
            <a:r>
              <a:rPr lang="en-US" altLang="en-US" sz="2800" b="1" dirty="0">
                <a:solidFill>
                  <a:schemeClr val="bg1"/>
                </a:solidFill>
                <a:latin typeface="Poppins" pitchFamily="2" charset="77"/>
                <a:cs typeface="Poppins" pitchFamily="2" charset="77"/>
              </a:rPr>
              <a:t>Community </a:t>
            </a:r>
          </a:p>
          <a:p>
            <a:r>
              <a:rPr lang="en-US" altLang="en-US" sz="2800" dirty="0">
                <a:solidFill>
                  <a:schemeClr val="bg1"/>
                </a:solidFill>
                <a:latin typeface="Poppins" pitchFamily="2" charset="77"/>
                <a:cs typeface="Poppins" pitchFamily="2" charset="77"/>
              </a:rPr>
              <a:t>Church</a:t>
            </a:r>
          </a:p>
        </p:txBody>
      </p:sp>
    </p:spTree>
    <p:extLst>
      <p:ext uri="{BB962C8B-B14F-4D97-AF65-F5344CB8AC3E}">
        <p14:creationId xmlns:p14="http://schemas.microsoft.com/office/powerpoint/2010/main" val="223793532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Discipleship: Practical Tips</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1091380" y="1825625"/>
            <a:ext cx="10262419" cy="4351338"/>
          </a:xfrm>
          <a:prstGeom prst="rect">
            <a:avLst/>
          </a:prstGeom>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ltLang="en-US" sz="2800" dirty="0">
                <a:solidFill>
                  <a:schemeClr val="bg1"/>
                </a:solidFill>
                <a:latin typeface="Poppins" pitchFamily="2" charset="77"/>
                <a:cs typeface="Poppins" pitchFamily="2" charset="77"/>
              </a:rPr>
              <a:t>“Spend </a:t>
            </a:r>
            <a:r>
              <a:rPr lang="en-US" altLang="en-US" sz="2800" b="1" dirty="0">
                <a:solidFill>
                  <a:srgbClr val="FFD051"/>
                </a:solidFill>
                <a:latin typeface="Poppins" pitchFamily="2" charset="77"/>
                <a:cs typeface="Poppins" pitchFamily="2" charset="77"/>
              </a:rPr>
              <a:t>one hour each day in adoration of your Lord</a:t>
            </a:r>
            <a:r>
              <a:rPr lang="en-US" altLang="en-US" sz="2800" dirty="0">
                <a:solidFill>
                  <a:schemeClr val="bg1"/>
                </a:solidFill>
                <a:latin typeface="Poppins" pitchFamily="2" charset="77"/>
                <a:cs typeface="Poppins" pitchFamily="2" charset="77"/>
              </a:rPr>
              <a:t>” Mother Teresa, speaking to Henri Nouwen </a:t>
            </a:r>
          </a:p>
          <a:p>
            <a:endParaRPr lang="en-US" altLang="en-US" sz="2800" dirty="0">
              <a:solidFill>
                <a:schemeClr val="bg1"/>
              </a:solidFill>
              <a:latin typeface="Poppins" pitchFamily="2" charset="77"/>
              <a:cs typeface="Poppins" pitchFamily="2" charset="77"/>
            </a:endParaRPr>
          </a:p>
          <a:p>
            <a:r>
              <a:rPr lang="en-US" altLang="en-US" sz="2800" dirty="0">
                <a:solidFill>
                  <a:schemeClr val="bg1"/>
                </a:solidFill>
                <a:latin typeface="Poppins" pitchFamily="2" charset="77"/>
                <a:cs typeface="Poppins" pitchFamily="2" charset="77"/>
              </a:rPr>
              <a:t>“These disciplines [silence, solitude, and unceasing prayer] will teach us to </a:t>
            </a:r>
            <a:r>
              <a:rPr lang="en-US" altLang="en-US" sz="2800" b="1" dirty="0">
                <a:solidFill>
                  <a:srgbClr val="FFD051"/>
                </a:solidFill>
                <a:latin typeface="Poppins" pitchFamily="2" charset="77"/>
                <a:cs typeface="Poppins" pitchFamily="2" charset="77"/>
              </a:rPr>
              <a:t>stand firm</a:t>
            </a:r>
            <a:r>
              <a:rPr lang="en-US" altLang="en-US" sz="2800" dirty="0">
                <a:solidFill>
                  <a:schemeClr val="bg1"/>
                </a:solidFill>
                <a:latin typeface="Poppins" pitchFamily="2" charset="77"/>
                <a:cs typeface="Poppins" pitchFamily="2" charset="77"/>
              </a:rPr>
              <a:t>, speak words of salvation, and approach the new millennium with </a:t>
            </a:r>
            <a:r>
              <a:rPr lang="en-US" altLang="en-US" sz="2800" b="1" dirty="0">
                <a:solidFill>
                  <a:srgbClr val="FFD051"/>
                </a:solidFill>
                <a:latin typeface="Poppins" pitchFamily="2" charset="77"/>
                <a:cs typeface="Poppins" pitchFamily="2" charset="77"/>
              </a:rPr>
              <a:t>hope, courage, and confidence</a:t>
            </a:r>
            <a:r>
              <a:rPr lang="en-US" altLang="en-US" sz="2800" dirty="0">
                <a:solidFill>
                  <a:schemeClr val="bg1"/>
                </a:solidFill>
                <a:latin typeface="Poppins" pitchFamily="2" charset="77"/>
                <a:cs typeface="Poppins" pitchFamily="2" charset="77"/>
              </a:rPr>
              <a:t>.” </a:t>
            </a:r>
          </a:p>
          <a:p>
            <a:r>
              <a:rPr lang="en-US" altLang="en-US" sz="2800" dirty="0">
                <a:solidFill>
                  <a:schemeClr val="bg1"/>
                </a:solidFill>
                <a:latin typeface="Poppins" pitchFamily="2" charset="77"/>
                <a:cs typeface="Poppins" pitchFamily="2" charset="77"/>
              </a:rPr>
              <a:t>Henri Nouwen - The Way of the Heart: The Spirituality of the Desert Fathers and Mother’s,  p.94</a:t>
            </a:r>
          </a:p>
          <a:p>
            <a:endParaRPr lang="en-US" altLang="en-US" sz="2800" dirty="0">
              <a:solidFill>
                <a:schemeClr val="bg1"/>
              </a:solidFill>
              <a:latin typeface="Poppins" pitchFamily="2" charset="77"/>
              <a:cs typeface="Poppins" pitchFamily="2" charset="77"/>
            </a:endParaRPr>
          </a:p>
          <a:p>
            <a:r>
              <a:rPr lang="en-US" altLang="en-US" sz="2800" dirty="0">
                <a:solidFill>
                  <a:schemeClr val="bg1"/>
                </a:solidFill>
                <a:latin typeface="Poppins" pitchFamily="2" charset="77"/>
                <a:cs typeface="Poppins" pitchFamily="2" charset="77"/>
              </a:rPr>
              <a:t>“</a:t>
            </a:r>
            <a:r>
              <a:rPr lang="en-US" altLang="en-US" sz="2800" b="1" dirty="0">
                <a:solidFill>
                  <a:srgbClr val="FFD051"/>
                </a:solidFill>
                <a:latin typeface="Poppins" pitchFamily="2" charset="77"/>
                <a:cs typeface="Poppins" pitchFamily="2" charset="77"/>
              </a:rPr>
              <a:t>Solitude is the furnace of transformation</a:t>
            </a:r>
            <a:r>
              <a:rPr lang="en-US" altLang="en-US" sz="2800" dirty="0">
                <a:solidFill>
                  <a:schemeClr val="bg1"/>
                </a:solidFill>
                <a:latin typeface="Poppins" pitchFamily="2" charset="77"/>
                <a:cs typeface="Poppins" pitchFamily="2" charset="77"/>
              </a:rPr>
              <a:t>. Without solitude we remain victims of our society and continue to be entangled in the illusions of the false self.” </a:t>
            </a:r>
          </a:p>
          <a:p>
            <a:r>
              <a:rPr lang="en-US" altLang="en-US" sz="2800" dirty="0">
                <a:solidFill>
                  <a:schemeClr val="bg1"/>
                </a:solidFill>
                <a:latin typeface="Poppins" pitchFamily="2" charset="77"/>
                <a:cs typeface="Poppins" pitchFamily="2" charset="77"/>
              </a:rPr>
              <a:t>Henri J. M. Nouwen (2016). “The Spiritual Life: Eight Essential Titles by Henri Nouwen”, p.18, HarperCollins</a:t>
            </a:r>
          </a:p>
          <a:p>
            <a:endParaRPr lang="en-US" altLang="en-US" sz="2800" dirty="0">
              <a:solidFill>
                <a:schemeClr val="bg1"/>
              </a:solidFill>
              <a:latin typeface="Poppins" pitchFamily="2" charset="77"/>
              <a:cs typeface="Poppins" pitchFamily="2" charset="77"/>
            </a:endParaRPr>
          </a:p>
        </p:txBody>
      </p:sp>
      <p:pic>
        <p:nvPicPr>
          <p:cNvPr id="4" name="Graphic 3" descr="Quotes with solid fill">
            <a:extLst>
              <a:ext uri="{FF2B5EF4-FFF2-40B4-BE49-F238E27FC236}">
                <a16:creationId xmlns:a16="http://schemas.microsoft.com/office/drawing/2014/main" id="{9441DC07-62AA-E83C-5AF6-011DA65D9F0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734173" y="5410085"/>
            <a:ext cx="1239252" cy="1239252"/>
          </a:xfrm>
          <a:prstGeom prst="rect">
            <a:avLst/>
          </a:prstGeom>
        </p:spPr>
      </p:pic>
    </p:spTree>
    <p:extLst>
      <p:ext uri="{BB962C8B-B14F-4D97-AF65-F5344CB8AC3E}">
        <p14:creationId xmlns:p14="http://schemas.microsoft.com/office/powerpoint/2010/main" val="30504269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Spiritual Practices:</a:t>
            </a:r>
            <a:endParaRPr lang="en-US" sz="4000" b="1" dirty="0">
              <a:solidFill>
                <a:schemeClr val="bg1"/>
              </a:solidFill>
              <a:latin typeface="Poppins" pitchFamily="2" charset="77"/>
              <a:cs typeface="Poppins" pitchFamily="2" charset="77"/>
            </a:endParaRPr>
          </a:p>
        </p:txBody>
      </p:sp>
      <p:graphicFrame>
        <p:nvGraphicFramePr>
          <p:cNvPr id="5" name="Table 4">
            <a:extLst>
              <a:ext uri="{FF2B5EF4-FFF2-40B4-BE49-F238E27FC236}">
                <a16:creationId xmlns:a16="http://schemas.microsoft.com/office/drawing/2014/main" id="{CDE99AB9-EF90-F037-E597-7DC990FEFDCC}"/>
              </a:ext>
            </a:extLst>
          </p:cNvPr>
          <p:cNvGraphicFramePr>
            <a:graphicFrameLocks noGrp="1"/>
          </p:cNvGraphicFramePr>
          <p:nvPr>
            <p:extLst>
              <p:ext uri="{D42A27DB-BD31-4B8C-83A1-F6EECF244321}">
                <p14:modId xmlns:p14="http://schemas.microsoft.com/office/powerpoint/2010/main" val="4254787370"/>
              </p:ext>
            </p:extLst>
          </p:nvPr>
        </p:nvGraphicFramePr>
        <p:xfrm>
          <a:off x="723900" y="2269172"/>
          <a:ext cx="10744200" cy="2651760"/>
        </p:xfrm>
        <a:graphic>
          <a:graphicData uri="http://schemas.openxmlformats.org/drawingml/2006/table">
            <a:tbl>
              <a:tblPr firstRow="1" firstCol="1" bandRow="1">
                <a:tableStyleId>{2D5ABB26-0587-4C30-8999-92F81FD0307C}</a:tableStyleId>
              </a:tblPr>
              <a:tblGrid>
                <a:gridCol w="3581004">
                  <a:extLst>
                    <a:ext uri="{9D8B030D-6E8A-4147-A177-3AD203B41FA5}">
                      <a16:colId xmlns:a16="http://schemas.microsoft.com/office/drawing/2014/main" val="2806467299"/>
                    </a:ext>
                  </a:extLst>
                </a:gridCol>
                <a:gridCol w="3496336">
                  <a:extLst>
                    <a:ext uri="{9D8B030D-6E8A-4147-A177-3AD203B41FA5}">
                      <a16:colId xmlns:a16="http://schemas.microsoft.com/office/drawing/2014/main" val="3331604608"/>
                    </a:ext>
                  </a:extLst>
                </a:gridCol>
                <a:gridCol w="3666860">
                  <a:extLst>
                    <a:ext uri="{9D8B030D-6E8A-4147-A177-3AD203B41FA5}">
                      <a16:colId xmlns:a16="http://schemas.microsoft.com/office/drawing/2014/main" val="2652264641"/>
                    </a:ext>
                  </a:extLst>
                </a:gridCol>
              </a:tblGrid>
              <a:tr h="462073">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nSpc>
                          <a:spcPct val="150000"/>
                        </a:lnSpc>
                        <a:spcAft>
                          <a:spcPts val="1000"/>
                        </a:spcAft>
                      </a:pPr>
                      <a:r>
                        <a:rPr lang="en-GB" sz="2400" dirty="0">
                          <a:solidFill>
                            <a:schemeClr val="bg1"/>
                          </a:solidFill>
                          <a:effectLst/>
                          <a:latin typeface="Poppins" pitchFamily="2" charset="77"/>
                          <a:cs typeface="Poppins" pitchFamily="2" charset="77"/>
                        </a:rPr>
                        <a:t>Inward Disciplines: </a:t>
                      </a:r>
                      <a:endParaRPr lang="en-GB" sz="2400" dirty="0">
                        <a:solidFill>
                          <a:schemeClr val="bg1"/>
                        </a:solidFill>
                        <a:effectLst/>
                        <a:latin typeface="Poppins" pitchFamily="2" charset="77"/>
                        <a:ea typeface="Proxima Nova"/>
                        <a:cs typeface="Poppins" pitchFamily="2" charset="77"/>
                      </a:endParaRPr>
                    </a:p>
                  </a:txBody>
                  <a:tcPr marL="68580" marR="68580" marT="0" marB="0"/>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nSpc>
                          <a:spcPct val="150000"/>
                        </a:lnSpc>
                        <a:spcAft>
                          <a:spcPts val="1000"/>
                        </a:spcAft>
                      </a:pPr>
                      <a:r>
                        <a:rPr lang="en-GB" sz="2400">
                          <a:solidFill>
                            <a:schemeClr val="bg1"/>
                          </a:solidFill>
                          <a:effectLst/>
                          <a:latin typeface="Poppins" pitchFamily="2" charset="77"/>
                          <a:cs typeface="Poppins" pitchFamily="2" charset="77"/>
                        </a:rPr>
                        <a:t>Outward Disciplines:</a:t>
                      </a:r>
                      <a:endParaRPr lang="en-GB" sz="2400">
                        <a:solidFill>
                          <a:schemeClr val="bg1"/>
                        </a:solidFill>
                        <a:effectLst/>
                        <a:latin typeface="Poppins" pitchFamily="2" charset="77"/>
                        <a:ea typeface="Proxima Nova"/>
                        <a:cs typeface="Poppins" pitchFamily="2" charset="77"/>
                      </a:endParaRPr>
                    </a:p>
                  </a:txBody>
                  <a:tcPr marL="68580" marR="68580" marT="0" marB="0"/>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nSpc>
                          <a:spcPct val="150000"/>
                        </a:lnSpc>
                        <a:spcAft>
                          <a:spcPts val="1000"/>
                        </a:spcAft>
                      </a:pPr>
                      <a:r>
                        <a:rPr lang="en-GB" sz="2400">
                          <a:solidFill>
                            <a:schemeClr val="bg1"/>
                          </a:solidFill>
                          <a:effectLst/>
                          <a:latin typeface="Poppins" pitchFamily="2" charset="77"/>
                          <a:cs typeface="Poppins" pitchFamily="2" charset="77"/>
                        </a:rPr>
                        <a:t>Corporate Disciplines:</a:t>
                      </a:r>
                      <a:endParaRPr lang="en-GB" sz="2400">
                        <a:solidFill>
                          <a:schemeClr val="bg1"/>
                        </a:solidFill>
                        <a:effectLst/>
                        <a:latin typeface="Poppins" pitchFamily="2" charset="77"/>
                        <a:ea typeface="Proxima Nova"/>
                        <a:cs typeface="Poppins" pitchFamily="2" charset="77"/>
                      </a:endParaRPr>
                    </a:p>
                  </a:txBody>
                  <a:tcPr marL="68580" marR="68580" marT="0" marB="0"/>
                </a:tc>
                <a:extLst>
                  <a:ext uri="{0D108BD9-81ED-4DB2-BD59-A6C34878D82A}">
                    <a16:rowId xmlns:a16="http://schemas.microsoft.com/office/drawing/2014/main" val="2685760422"/>
                  </a:ext>
                </a:extLst>
              </a:tr>
              <a:tr h="201979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marL="742950" lvl="1" indent="-285750">
                        <a:lnSpc>
                          <a:spcPct val="150000"/>
                        </a:lnSpc>
                        <a:spcAft>
                          <a:spcPts val="0"/>
                        </a:spcAft>
                        <a:buFont typeface="Courier New" panose="02070309020205020404" pitchFamily="49" charset="0"/>
                        <a:buChar char="o"/>
                      </a:pPr>
                      <a:r>
                        <a:rPr lang="en-GB" sz="2400" b="0" dirty="0">
                          <a:solidFill>
                            <a:schemeClr val="bg1"/>
                          </a:solidFill>
                          <a:effectLst/>
                          <a:latin typeface="Poppins" pitchFamily="2" charset="77"/>
                          <a:cs typeface="Poppins" pitchFamily="2" charset="77"/>
                        </a:rPr>
                        <a:t>Meditation </a:t>
                      </a:r>
                    </a:p>
                    <a:p>
                      <a:pPr marL="742950" lvl="1" indent="-285750">
                        <a:lnSpc>
                          <a:spcPct val="150000"/>
                        </a:lnSpc>
                        <a:spcAft>
                          <a:spcPts val="0"/>
                        </a:spcAft>
                        <a:buFont typeface="Courier New" panose="02070309020205020404" pitchFamily="49" charset="0"/>
                        <a:buChar char="o"/>
                      </a:pPr>
                      <a:r>
                        <a:rPr lang="en-GB" sz="2400" b="0" dirty="0">
                          <a:solidFill>
                            <a:schemeClr val="bg1"/>
                          </a:solidFill>
                          <a:effectLst/>
                          <a:latin typeface="Poppins" pitchFamily="2" charset="77"/>
                          <a:cs typeface="Poppins" pitchFamily="2" charset="77"/>
                        </a:rPr>
                        <a:t>Prayer</a:t>
                      </a:r>
                    </a:p>
                    <a:p>
                      <a:pPr marL="742950" lvl="1" indent="-285750">
                        <a:lnSpc>
                          <a:spcPct val="150000"/>
                        </a:lnSpc>
                        <a:spcAft>
                          <a:spcPts val="0"/>
                        </a:spcAft>
                        <a:buFont typeface="Courier New" panose="02070309020205020404" pitchFamily="49" charset="0"/>
                        <a:buChar char="o"/>
                      </a:pPr>
                      <a:r>
                        <a:rPr lang="en-GB" sz="2400" b="0" dirty="0">
                          <a:solidFill>
                            <a:schemeClr val="bg1"/>
                          </a:solidFill>
                          <a:effectLst/>
                          <a:latin typeface="Poppins" pitchFamily="2" charset="77"/>
                          <a:cs typeface="Poppins" pitchFamily="2" charset="77"/>
                        </a:rPr>
                        <a:t>Fasting</a:t>
                      </a:r>
                    </a:p>
                    <a:p>
                      <a:pPr marL="742950" lvl="1" indent="-285750">
                        <a:lnSpc>
                          <a:spcPct val="150000"/>
                        </a:lnSpc>
                        <a:spcAft>
                          <a:spcPts val="0"/>
                        </a:spcAft>
                        <a:buFont typeface="Courier New" panose="02070309020205020404" pitchFamily="49" charset="0"/>
                        <a:buChar char="o"/>
                      </a:pPr>
                      <a:r>
                        <a:rPr lang="en-GB" sz="2400" b="0" dirty="0">
                          <a:solidFill>
                            <a:schemeClr val="bg1"/>
                          </a:solidFill>
                          <a:effectLst/>
                          <a:latin typeface="Poppins" pitchFamily="2" charset="77"/>
                          <a:cs typeface="Poppins" pitchFamily="2" charset="77"/>
                        </a:rPr>
                        <a:t>Study </a:t>
                      </a:r>
                      <a:endParaRPr lang="en-GB" sz="2400" b="0" dirty="0">
                        <a:solidFill>
                          <a:schemeClr val="bg1"/>
                        </a:solidFill>
                        <a:effectLst/>
                        <a:latin typeface="Poppins" pitchFamily="2" charset="77"/>
                        <a:ea typeface="Proxima Nova"/>
                        <a:cs typeface="Poppins" pitchFamily="2" charset="77"/>
                      </a:endParaRPr>
                    </a:p>
                  </a:txBody>
                  <a:tcPr marL="68580" marR="68580" marT="0" marB="0"/>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742950" lvl="1" indent="-285750">
                        <a:lnSpc>
                          <a:spcPct val="150000"/>
                        </a:lnSpc>
                        <a:spcAft>
                          <a:spcPts val="0"/>
                        </a:spcAft>
                        <a:buFont typeface="Courier New" panose="02070309020205020404" pitchFamily="49" charset="0"/>
                        <a:buChar char="o"/>
                      </a:pPr>
                      <a:r>
                        <a:rPr lang="en-GB" sz="2400" dirty="0">
                          <a:solidFill>
                            <a:schemeClr val="bg1"/>
                          </a:solidFill>
                          <a:effectLst/>
                          <a:latin typeface="Poppins" pitchFamily="2" charset="77"/>
                          <a:cs typeface="Poppins" pitchFamily="2" charset="77"/>
                        </a:rPr>
                        <a:t>Simplicity</a:t>
                      </a:r>
                    </a:p>
                    <a:p>
                      <a:pPr marL="742950" lvl="1" indent="-285750">
                        <a:lnSpc>
                          <a:spcPct val="150000"/>
                        </a:lnSpc>
                        <a:spcAft>
                          <a:spcPts val="0"/>
                        </a:spcAft>
                        <a:buFont typeface="Courier New" panose="02070309020205020404" pitchFamily="49" charset="0"/>
                        <a:buChar char="o"/>
                      </a:pPr>
                      <a:r>
                        <a:rPr lang="en-GB" sz="2400" dirty="0">
                          <a:solidFill>
                            <a:schemeClr val="bg1"/>
                          </a:solidFill>
                          <a:effectLst/>
                          <a:latin typeface="Poppins" pitchFamily="2" charset="77"/>
                          <a:cs typeface="Poppins" pitchFamily="2" charset="77"/>
                        </a:rPr>
                        <a:t>Solitude </a:t>
                      </a:r>
                    </a:p>
                    <a:p>
                      <a:pPr marL="742950" lvl="1" indent="-285750">
                        <a:lnSpc>
                          <a:spcPct val="150000"/>
                        </a:lnSpc>
                        <a:spcAft>
                          <a:spcPts val="0"/>
                        </a:spcAft>
                        <a:buFont typeface="Courier New" panose="02070309020205020404" pitchFamily="49" charset="0"/>
                        <a:buChar char="o"/>
                      </a:pPr>
                      <a:r>
                        <a:rPr lang="en-GB" sz="2400" dirty="0">
                          <a:solidFill>
                            <a:schemeClr val="bg1"/>
                          </a:solidFill>
                          <a:effectLst/>
                          <a:latin typeface="Poppins" pitchFamily="2" charset="77"/>
                          <a:cs typeface="Poppins" pitchFamily="2" charset="77"/>
                        </a:rPr>
                        <a:t>Submission </a:t>
                      </a:r>
                    </a:p>
                    <a:p>
                      <a:pPr marL="742950" lvl="1" indent="-285750">
                        <a:lnSpc>
                          <a:spcPct val="150000"/>
                        </a:lnSpc>
                        <a:spcAft>
                          <a:spcPts val="0"/>
                        </a:spcAft>
                        <a:buFont typeface="Courier New" panose="02070309020205020404" pitchFamily="49" charset="0"/>
                        <a:buChar char="o"/>
                      </a:pPr>
                      <a:r>
                        <a:rPr lang="en-GB" sz="2400" dirty="0">
                          <a:solidFill>
                            <a:schemeClr val="bg1"/>
                          </a:solidFill>
                          <a:effectLst/>
                          <a:latin typeface="Poppins" pitchFamily="2" charset="77"/>
                          <a:cs typeface="Poppins" pitchFamily="2" charset="77"/>
                        </a:rPr>
                        <a:t>Service </a:t>
                      </a:r>
                      <a:endParaRPr lang="en-GB" sz="2400" dirty="0">
                        <a:solidFill>
                          <a:schemeClr val="bg1"/>
                        </a:solidFill>
                        <a:effectLst/>
                        <a:latin typeface="Poppins" pitchFamily="2" charset="77"/>
                        <a:ea typeface="Proxima Nova"/>
                        <a:cs typeface="Poppins" pitchFamily="2" charset="77"/>
                      </a:endParaRPr>
                    </a:p>
                  </a:txBody>
                  <a:tcPr marL="68580" marR="68580" marT="0" marB="0"/>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742950" lvl="1" indent="-285750">
                        <a:lnSpc>
                          <a:spcPct val="150000"/>
                        </a:lnSpc>
                        <a:spcAft>
                          <a:spcPts val="0"/>
                        </a:spcAft>
                        <a:buFont typeface="Courier New" panose="02070309020205020404" pitchFamily="49" charset="0"/>
                        <a:buChar char="o"/>
                      </a:pPr>
                      <a:r>
                        <a:rPr lang="en-GB" sz="2400" dirty="0">
                          <a:solidFill>
                            <a:schemeClr val="bg1"/>
                          </a:solidFill>
                          <a:effectLst/>
                          <a:latin typeface="Poppins" pitchFamily="2" charset="77"/>
                          <a:cs typeface="Poppins" pitchFamily="2" charset="77"/>
                        </a:rPr>
                        <a:t>Confession</a:t>
                      </a:r>
                    </a:p>
                    <a:p>
                      <a:pPr marL="742950" lvl="1" indent="-285750">
                        <a:lnSpc>
                          <a:spcPct val="150000"/>
                        </a:lnSpc>
                        <a:spcAft>
                          <a:spcPts val="0"/>
                        </a:spcAft>
                        <a:buFont typeface="Courier New" panose="02070309020205020404" pitchFamily="49" charset="0"/>
                        <a:buChar char="o"/>
                      </a:pPr>
                      <a:r>
                        <a:rPr lang="en-GB" sz="2400" dirty="0">
                          <a:solidFill>
                            <a:schemeClr val="bg1"/>
                          </a:solidFill>
                          <a:effectLst/>
                          <a:latin typeface="Poppins" pitchFamily="2" charset="77"/>
                          <a:cs typeface="Poppins" pitchFamily="2" charset="77"/>
                        </a:rPr>
                        <a:t>Worship </a:t>
                      </a:r>
                    </a:p>
                    <a:p>
                      <a:pPr marL="742950" lvl="1" indent="-285750">
                        <a:lnSpc>
                          <a:spcPct val="150000"/>
                        </a:lnSpc>
                        <a:spcAft>
                          <a:spcPts val="0"/>
                        </a:spcAft>
                        <a:buFont typeface="Courier New" panose="02070309020205020404" pitchFamily="49" charset="0"/>
                        <a:buChar char="o"/>
                      </a:pPr>
                      <a:r>
                        <a:rPr lang="en-GB" sz="2400" dirty="0">
                          <a:solidFill>
                            <a:schemeClr val="bg1"/>
                          </a:solidFill>
                          <a:effectLst/>
                          <a:latin typeface="Poppins" pitchFamily="2" charset="77"/>
                          <a:cs typeface="Poppins" pitchFamily="2" charset="77"/>
                        </a:rPr>
                        <a:t>Guidance</a:t>
                      </a:r>
                    </a:p>
                    <a:p>
                      <a:pPr marL="742950" lvl="1" indent="-285750">
                        <a:lnSpc>
                          <a:spcPct val="150000"/>
                        </a:lnSpc>
                        <a:spcAft>
                          <a:spcPts val="0"/>
                        </a:spcAft>
                        <a:buFont typeface="Courier New" panose="02070309020205020404" pitchFamily="49" charset="0"/>
                        <a:buChar char="o"/>
                      </a:pPr>
                      <a:r>
                        <a:rPr lang="en-GB" sz="2400" dirty="0">
                          <a:solidFill>
                            <a:schemeClr val="bg1"/>
                          </a:solidFill>
                          <a:effectLst/>
                          <a:latin typeface="Poppins" pitchFamily="2" charset="77"/>
                          <a:cs typeface="Poppins" pitchFamily="2" charset="77"/>
                        </a:rPr>
                        <a:t>Celebration </a:t>
                      </a:r>
                      <a:endParaRPr lang="en-GB" sz="2400" dirty="0">
                        <a:solidFill>
                          <a:schemeClr val="bg1"/>
                        </a:solidFill>
                        <a:effectLst/>
                        <a:latin typeface="Poppins" pitchFamily="2" charset="77"/>
                        <a:ea typeface="Proxima Nova"/>
                        <a:cs typeface="Poppins" pitchFamily="2" charset="77"/>
                      </a:endParaRPr>
                    </a:p>
                  </a:txBody>
                  <a:tcPr marL="68580" marR="68580" marT="0" marB="0"/>
                </a:tc>
                <a:extLst>
                  <a:ext uri="{0D108BD9-81ED-4DB2-BD59-A6C34878D82A}">
                    <a16:rowId xmlns:a16="http://schemas.microsoft.com/office/drawing/2014/main" val="208502510"/>
                  </a:ext>
                </a:extLst>
              </a:tr>
            </a:tbl>
          </a:graphicData>
        </a:graphic>
      </p:graphicFrame>
    </p:spTree>
    <p:extLst>
      <p:ext uri="{BB962C8B-B14F-4D97-AF65-F5344CB8AC3E}">
        <p14:creationId xmlns:p14="http://schemas.microsoft.com/office/powerpoint/2010/main" val="187110213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Spiritual Practices</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1091380" y="1825625"/>
            <a:ext cx="10262419"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ltLang="en-US" sz="4000" b="1" dirty="0">
                <a:solidFill>
                  <a:schemeClr val="bg1"/>
                </a:solidFill>
                <a:latin typeface="Poppins" pitchFamily="2" charset="77"/>
                <a:cs typeface="Poppins" pitchFamily="2" charset="77"/>
              </a:rPr>
              <a:t>Daily Examen</a:t>
            </a:r>
          </a:p>
          <a:p>
            <a:pPr marL="514350" indent="-514350" algn="l">
              <a:buFont typeface="+mj-lt"/>
              <a:buAutoNum type="arabicPeriod"/>
            </a:pPr>
            <a:r>
              <a:rPr lang="en-US" altLang="en-US" sz="2800" b="1" dirty="0">
                <a:solidFill>
                  <a:srgbClr val="FFD151"/>
                </a:solidFill>
                <a:latin typeface="Poppins" pitchFamily="2" charset="77"/>
                <a:cs typeface="Poppins" pitchFamily="2" charset="77"/>
              </a:rPr>
              <a:t>CENTRE. </a:t>
            </a:r>
            <a:r>
              <a:rPr lang="en-US" altLang="en-US" sz="2800" dirty="0">
                <a:solidFill>
                  <a:schemeClr val="bg1"/>
                </a:solidFill>
                <a:latin typeface="Poppins" pitchFamily="2" charset="77"/>
                <a:cs typeface="Poppins" pitchFamily="2" charset="77"/>
              </a:rPr>
              <a:t>Take a moment to become aware of God, myself, and my surroundings. What are you noticing?</a:t>
            </a:r>
          </a:p>
          <a:p>
            <a:pPr marL="514350" indent="-514350" algn="l">
              <a:buFont typeface="+mj-lt"/>
              <a:buAutoNum type="arabicPeriod"/>
            </a:pPr>
            <a:r>
              <a:rPr lang="en-US" altLang="en-US" sz="2800" b="1" dirty="0">
                <a:solidFill>
                  <a:srgbClr val="FFD151"/>
                </a:solidFill>
                <a:latin typeface="Poppins" pitchFamily="2" charset="77"/>
                <a:cs typeface="Poppins" pitchFamily="2" charset="77"/>
              </a:rPr>
              <a:t>GRATITUDE. </a:t>
            </a:r>
            <a:r>
              <a:rPr lang="en-US" altLang="en-US" sz="2800" dirty="0">
                <a:solidFill>
                  <a:schemeClr val="bg1"/>
                </a:solidFill>
                <a:latin typeface="Poppins" pitchFamily="2" charset="77"/>
                <a:cs typeface="Poppins" pitchFamily="2" charset="77"/>
              </a:rPr>
              <a:t>What am I thankful for?</a:t>
            </a:r>
          </a:p>
          <a:p>
            <a:pPr marL="514350" indent="-514350" algn="l">
              <a:buFont typeface="+mj-lt"/>
              <a:buAutoNum type="arabicPeriod"/>
            </a:pPr>
            <a:r>
              <a:rPr lang="en-US" altLang="en-US" sz="2800" b="1" dirty="0">
                <a:solidFill>
                  <a:srgbClr val="FFD151"/>
                </a:solidFill>
                <a:latin typeface="Poppins" pitchFamily="2" charset="77"/>
                <a:cs typeface="Poppins" pitchFamily="2" charset="77"/>
              </a:rPr>
              <a:t>REVIEW. </a:t>
            </a:r>
            <a:r>
              <a:rPr lang="en-US" altLang="en-US" sz="2800" dirty="0">
                <a:solidFill>
                  <a:schemeClr val="bg1"/>
                </a:solidFill>
                <a:latin typeface="Poppins" pitchFamily="2" charset="77"/>
                <a:cs typeface="Poppins" pitchFamily="2" charset="77"/>
              </a:rPr>
              <a:t>What brought me joy? What has challenged me? Where do I need to repent? </a:t>
            </a:r>
          </a:p>
          <a:p>
            <a:pPr marL="514350" indent="-514350" algn="l">
              <a:buFont typeface="+mj-lt"/>
              <a:buAutoNum type="arabicPeriod"/>
            </a:pPr>
            <a:r>
              <a:rPr lang="en-US" altLang="en-US" sz="2800" b="1" dirty="0">
                <a:solidFill>
                  <a:srgbClr val="FFD151"/>
                </a:solidFill>
                <a:latin typeface="Poppins" pitchFamily="2" charset="77"/>
                <a:cs typeface="Poppins" pitchFamily="2" charset="77"/>
              </a:rPr>
              <a:t>LOOK AHEAD. </a:t>
            </a:r>
            <a:r>
              <a:rPr lang="en-US" altLang="en-US" sz="2800" dirty="0">
                <a:solidFill>
                  <a:schemeClr val="bg1"/>
                </a:solidFill>
                <a:latin typeface="Poppins" pitchFamily="2" charset="77"/>
                <a:cs typeface="Poppins" pitchFamily="2" charset="77"/>
              </a:rPr>
              <a:t>Make a decision in your heart to live for Jesus tomorrow and ask for grace to see His presence more clearly. </a:t>
            </a:r>
          </a:p>
          <a:p>
            <a:endParaRPr lang="en-US" altLang="en-US" sz="2800" dirty="0">
              <a:solidFill>
                <a:schemeClr val="bg1"/>
              </a:solidFill>
              <a:latin typeface="Poppins" pitchFamily="2" charset="77"/>
              <a:cs typeface="Poppins" pitchFamily="2" charset="77"/>
            </a:endParaRPr>
          </a:p>
        </p:txBody>
      </p:sp>
    </p:spTree>
    <p:extLst>
      <p:ext uri="{BB962C8B-B14F-4D97-AF65-F5344CB8AC3E}">
        <p14:creationId xmlns:p14="http://schemas.microsoft.com/office/powerpoint/2010/main" val="257225649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Road Map:</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1091380" y="1825625"/>
            <a:ext cx="10262419"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altLang="en-US" sz="2800" dirty="0">
                <a:solidFill>
                  <a:schemeClr val="bg1"/>
                </a:solidFill>
                <a:latin typeface="Poppins" pitchFamily="2" charset="77"/>
                <a:cs typeface="Poppins" pitchFamily="2" charset="77"/>
              </a:rPr>
              <a:t>Then:</a:t>
            </a:r>
          </a:p>
          <a:p>
            <a:pPr marL="457200" indent="-457200" algn="l">
              <a:buFont typeface="Arial" panose="020B0604020202020204" pitchFamily="34" charset="0"/>
              <a:buChar char="•"/>
            </a:pPr>
            <a:r>
              <a:rPr lang="en-US" altLang="en-US" sz="2800" dirty="0">
                <a:solidFill>
                  <a:schemeClr val="bg1"/>
                </a:solidFill>
                <a:latin typeface="Poppins" pitchFamily="2" charset="77"/>
                <a:cs typeface="Poppins" pitchFamily="2" charset="77"/>
              </a:rPr>
              <a:t>Vision for discipleship (John 15) </a:t>
            </a:r>
          </a:p>
          <a:p>
            <a:pPr marL="457200" indent="-457200" algn="l">
              <a:buFont typeface="Arial" panose="020B0604020202020204" pitchFamily="34" charset="0"/>
              <a:buChar char="•"/>
            </a:pPr>
            <a:r>
              <a:rPr lang="en-US" altLang="en-US" sz="2800" dirty="0">
                <a:solidFill>
                  <a:schemeClr val="bg1"/>
                </a:solidFill>
                <a:latin typeface="Poppins" pitchFamily="2" charset="77"/>
                <a:cs typeface="Poppins" pitchFamily="2" charset="77"/>
              </a:rPr>
              <a:t>Hope in discipleship (John 18&amp;21)</a:t>
            </a:r>
          </a:p>
          <a:p>
            <a:pPr algn="l"/>
            <a:endParaRPr lang="en-US" altLang="en-US" sz="2800" dirty="0">
              <a:solidFill>
                <a:schemeClr val="bg1"/>
              </a:solidFill>
              <a:latin typeface="Poppins" pitchFamily="2" charset="77"/>
              <a:cs typeface="Poppins" pitchFamily="2" charset="77"/>
            </a:endParaRPr>
          </a:p>
          <a:p>
            <a:pPr algn="l"/>
            <a:r>
              <a:rPr lang="en-US" altLang="en-US" sz="2800" dirty="0">
                <a:solidFill>
                  <a:schemeClr val="bg1"/>
                </a:solidFill>
                <a:latin typeface="Poppins" pitchFamily="2" charset="77"/>
                <a:cs typeface="Poppins" pitchFamily="2" charset="77"/>
              </a:rPr>
              <a:t>Now:</a:t>
            </a:r>
          </a:p>
          <a:p>
            <a:pPr marL="457200" indent="-457200" algn="l">
              <a:buFont typeface="Arial" panose="020B0604020202020204" pitchFamily="34" charset="0"/>
              <a:buChar char="•"/>
            </a:pPr>
            <a:r>
              <a:rPr lang="en-US" altLang="en-US" sz="2800" dirty="0">
                <a:solidFill>
                  <a:schemeClr val="bg1"/>
                </a:solidFill>
                <a:latin typeface="Poppins" pitchFamily="2" charset="77"/>
                <a:cs typeface="Poppins" pitchFamily="2" charset="77"/>
              </a:rPr>
              <a:t>Discipleship &amp; Spiritual Formation </a:t>
            </a:r>
          </a:p>
          <a:p>
            <a:pPr marL="457200" indent="-457200" algn="l">
              <a:buFont typeface="Arial" panose="020B0604020202020204" pitchFamily="34" charset="0"/>
              <a:buChar char="•"/>
            </a:pPr>
            <a:r>
              <a:rPr lang="en-US" altLang="en-US" sz="2800" dirty="0">
                <a:solidFill>
                  <a:schemeClr val="bg1"/>
                </a:solidFill>
                <a:latin typeface="Poppins" pitchFamily="2" charset="77"/>
                <a:cs typeface="Poppins" pitchFamily="2" charset="77"/>
              </a:rPr>
              <a:t>Discipleship: Practical Tips </a:t>
            </a:r>
          </a:p>
          <a:p>
            <a:pPr algn="l"/>
            <a:r>
              <a:rPr lang="en-US" altLang="en-US" sz="2800" dirty="0">
                <a:solidFill>
                  <a:schemeClr val="bg1"/>
                </a:solidFill>
                <a:latin typeface="Poppins" pitchFamily="2" charset="77"/>
                <a:cs typeface="Poppins" pitchFamily="2" charset="77"/>
              </a:rPr>
              <a:t> </a:t>
            </a:r>
            <a:endParaRPr lang="en-US" dirty="0">
              <a:solidFill>
                <a:schemeClr val="bg1"/>
              </a:solidFill>
              <a:latin typeface="Poppins" pitchFamily="2" charset="77"/>
              <a:cs typeface="Poppins" pitchFamily="2" charset="77"/>
            </a:endParaRPr>
          </a:p>
        </p:txBody>
      </p:sp>
      <p:pic>
        <p:nvPicPr>
          <p:cNvPr id="5" name="Graphic 4" descr="Highway scene outline">
            <a:extLst>
              <a:ext uri="{FF2B5EF4-FFF2-40B4-BE49-F238E27FC236}">
                <a16:creationId xmlns:a16="http://schemas.microsoft.com/office/drawing/2014/main" id="{1887114A-27A0-6392-27E6-1B3C8A2842D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256070" y="213075"/>
            <a:ext cx="1689100" cy="1689100"/>
          </a:xfrm>
          <a:prstGeom prst="rect">
            <a:avLst/>
          </a:prstGeom>
        </p:spPr>
      </p:pic>
    </p:spTree>
    <p:extLst>
      <p:ext uri="{BB962C8B-B14F-4D97-AF65-F5344CB8AC3E}">
        <p14:creationId xmlns:p14="http://schemas.microsoft.com/office/powerpoint/2010/main" val="334635124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Overview </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1091380" y="1825625"/>
            <a:ext cx="10262419"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altLang="en-US" sz="2800" dirty="0">
                <a:solidFill>
                  <a:schemeClr val="bg1"/>
                </a:solidFill>
                <a:latin typeface="Poppins" pitchFamily="2" charset="77"/>
                <a:cs typeface="Poppins" pitchFamily="2" charset="77"/>
              </a:rPr>
              <a:t>Who are you becoming?</a:t>
            </a:r>
          </a:p>
          <a:p>
            <a:pPr marL="457200" lvl="0" indent="-457200" algn="l">
              <a:buFont typeface="Arial" panose="020B0604020202020204" pitchFamily="34" charset="0"/>
              <a:buChar char="•"/>
            </a:pPr>
            <a:r>
              <a:rPr lang="en-US" altLang="en-US" sz="2800" dirty="0">
                <a:solidFill>
                  <a:schemeClr val="bg1"/>
                </a:solidFill>
                <a:latin typeface="Poppins" pitchFamily="2" charset="77"/>
                <a:cs typeface="Poppins" pitchFamily="2" charset="77"/>
              </a:rPr>
              <a:t>Who are you following?</a:t>
            </a:r>
          </a:p>
          <a:p>
            <a:pPr marL="457200" lvl="0" indent="-457200" algn="l">
              <a:buFont typeface="Arial" panose="020B0604020202020204" pitchFamily="34" charset="0"/>
              <a:buChar char="•"/>
            </a:pPr>
            <a:r>
              <a:rPr lang="en-US" altLang="en-US" sz="2800" dirty="0">
                <a:solidFill>
                  <a:schemeClr val="bg1"/>
                </a:solidFill>
                <a:latin typeface="Poppins" pitchFamily="2" charset="77"/>
                <a:cs typeface="Poppins" pitchFamily="2" charset="77"/>
              </a:rPr>
              <a:t>What are you being formed by? </a:t>
            </a:r>
          </a:p>
          <a:p>
            <a:pPr marL="457200" lvl="0" indent="-457200" algn="l">
              <a:buFont typeface="Arial" panose="020B0604020202020204" pitchFamily="34" charset="0"/>
              <a:buChar char="•"/>
            </a:pPr>
            <a:endParaRPr lang="en-US" altLang="en-US" sz="2800" dirty="0">
              <a:solidFill>
                <a:schemeClr val="bg1"/>
              </a:solidFill>
              <a:latin typeface="Poppins" pitchFamily="2" charset="77"/>
              <a:cs typeface="Poppins" pitchFamily="2" charset="77"/>
            </a:endParaRPr>
          </a:p>
          <a:p>
            <a:pPr algn="l"/>
            <a:r>
              <a:rPr lang="en-US" altLang="en-US" sz="2800" dirty="0">
                <a:solidFill>
                  <a:schemeClr val="bg1"/>
                </a:solidFill>
                <a:latin typeface="Poppins" pitchFamily="2" charset="77"/>
                <a:cs typeface="Poppins" pitchFamily="2" charset="77"/>
              </a:rPr>
              <a:t> </a:t>
            </a:r>
            <a:endParaRPr lang="en-US" dirty="0">
              <a:solidFill>
                <a:schemeClr val="bg1"/>
              </a:solidFill>
              <a:latin typeface="Poppins" pitchFamily="2" charset="77"/>
              <a:cs typeface="Poppins" pitchFamily="2" charset="77"/>
            </a:endParaRPr>
          </a:p>
        </p:txBody>
      </p:sp>
    </p:spTree>
    <p:extLst>
      <p:ext uri="{BB962C8B-B14F-4D97-AF65-F5344CB8AC3E}">
        <p14:creationId xmlns:p14="http://schemas.microsoft.com/office/powerpoint/2010/main" val="247050428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4E39ABC-DE35-A74C-9C98-0935A0A64FE3}"/>
              </a:ext>
            </a:extLst>
          </p:cNvPr>
          <p:cNvSpPr>
            <a:spLocks noGrp="1"/>
          </p:cNvSpPr>
          <p:nvPr>
            <p:ph type="ctrTitle"/>
          </p:nvPr>
        </p:nvSpPr>
        <p:spPr>
          <a:xfrm>
            <a:off x="3618385" y="2739796"/>
            <a:ext cx="7965557" cy="784746"/>
          </a:xfrm>
        </p:spPr>
        <p:txBody>
          <a:bodyPr>
            <a:noAutofit/>
          </a:bodyPr>
          <a:lstStyle/>
          <a:p>
            <a:pPr algn="r"/>
            <a:r>
              <a:rPr lang="en-US" sz="4200" b="1" dirty="0">
                <a:solidFill>
                  <a:schemeClr val="bg1"/>
                </a:solidFill>
                <a:latin typeface="Poppins" pitchFamily="2" charset="77"/>
                <a:cs typeface="Poppins" pitchFamily="2" charset="77"/>
              </a:rPr>
              <a:t>Can I Go Deeper?</a:t>
            </a:r>
          </a:p>
        </p:txBody>
      </p:sp>
      <p:sp>
        <p:nvSpPr>
          <p:cNvPr id="5" name="Subtitle 2">
            <a:extLst>
              <a:ext uri="{FF2B5EF4-FFF2-40B4-BE49-F238E27FC236}">
                <a16:creationId xmlns:a16="http://schemas.microsoft.com/office/drawing/2014/main" id="{08D89F96-7074-3344-9FBC-5C696D642E82}"/>
              </a:ext>
            </a:extLst>
          </p:cNvPr>
          <p:cNvSpPr>
            <a:spLocks noGrp="1"/>
          </p:cNvSpPr>
          <p:nvPr>
            <p:ph type="subTitle" idx="1"/>
          </p:nvPr>
        </p:nvSpPr>
        <p:spPr>
          <a:xfrm>
            <a:off x="5780675" y="3637032"/>
            <a:ext cx="5803267" cy="484599"/>
          </a:xfrm>
        </p:spPr>
        <p:txBody>
          <a:bodyPr/>
          <a:lstStyle/>
          <a:p>
            <a:pPr algn="r"/>
            <a:r>
              <a:rPr lang="en-US" dirty="0">
                <a:solidFill>
                  <a:schemeClr val="bg1"/>
                </a:solidFill>
                <a:latin typeface="Poppins" pitchFamily="2" charset="77"/>
                <a:cs typeface="Poppins" pitchFamily="2" charset="77"/>
              </a:rPr>
              <a:t>Jessica Norman</a:t>
            </a:r>
          </a:p>
        </p:txBody>
      </p:sp>
    </p:spTree>
    <p:extLst>
      <p:ext uri="{BB962C8B-B14F-4D97-AF65-F5344CB8AC3E}">
        <p14:creationId xmlns:p14="http://schemas.microsoft.com/office/powerpoint/2010/main" val="135151092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Road Map:</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1091380" y="1825625"/>
            <a:ext cx="10262419"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altLang="en-US" sz="2800" dirty="0">
                <a:solidFill>
                  <a:schemeClr val="bg1"/>
                </a:solidFill>
                <a:latin typeface="Poppins" pitchFamily="2" charset="77"/>
                <a:cs typeface="Poppins" pitchFamily="2" charset="77"/>
              </a:rPr>
              <a:t>Who are you becoming?</a:t>
            </a:r>
          </a:p>
          <a:p>
            <a:pPr marL="457200" lvl="0" indent="-457200" algn="l">
              <a:buFont typeface="Arial" panose="020B0604020202020204" pitchFamily="34" charset="0"/>
              <a:buChar char="•"/>
            </a:pPr>
            <a:r>
              <a:rPr lang="en-US" altLang="en-US" sz="2800" dirty="0">
                <a:solidFill>
                  <a:schemeClr val="bg1"/>
                </a:solidFill>
                <a:latin typeface="Poppins" pitchFamily="2" charset="77"/>
                <a:cs typeface="Poppins" pitchFamily="2" charset="77"/>
              </a:rPr>
              <a:t>Who are you following?</a:t>
            </a:r>
          </a:p>
          <a:p>
            <a:pPr marL="457200" lvl="0" indent="-457200" algn="l">
              <a:buFont typeface="Arial" panose="020B0604020202020204" pitchFamily="34" charset="0"/>
              <a:buChar char="•"/>
            </a:pPr>
            <a:r>
              <a:rPr lang="en-US" altLang="en-US" sz="2800" dirty="0">
                <a:solidFill>
                  <a:schemeClr val="bg1"/>
                </a:solidFill>
                <a:latin typeface="Poppins" pitchFamily="2" charset="77"/>
                <a:cs typeface="Poppins" pitchFamily="2" charset="77"/>
              </a:rPr>
              <a:t>What are you being formed by? </a:t>
            </a:r>
          </a:p>
          <a:p>
            <a:pPr marL="457200" lvl="0" indent="-457200" algn="l">
              <a:buFont typeface="Arial" panose="020B0604020202020204" pitchFamily="34" charset="0"/>
              <a:buChar char="•"/>
            </a:pPr>
            <a:endParaRPr lang="en-US" altLang="en-US" sz="2800" dirty="0">
              <a:solidFill>
                <a:schemeClr val="bg1"/>
              </a:solidFill>
              <a:latin typeface="Poppins" pitchFamily="2" charset="77"/>
              <a:cs typeface="Poppins" pitchFamily="2" charset="77"/>
            </a:endParaRPr>
          </a:p>
          <a:p>
            <a:pPr algn="l"/>
            <a:r>
              <a:rPr lang="en-US" altLang="en-US" sz="2800" dirty="0">
                <a:solidFill>
                  <a:schemeClr val="bg1"/>
                </a:solidFill>
                <a:latin typeface="Poppins" pitchFamily="2" charset="77"/>
                <a:cs typeface="Poppins" pitchFamily="2" charset="77"/>
              </a:rPr>
              <a:t> </a:t>
            </a:r>
            <a:endParaRPr lang="en-US" dirty="0">
              <a:solidFill>
                <a:schemeClr val="bg1"/>
              </a:solidFill>
              <a:latin typeface="Poppins" pitchFamily="2" charset="77"/>
              <a:cs typeface="Poppins" pitchFamily="2" charset="77"/>
            </a:endParaRPr>
          </a:p>
        </p:txBody>
      </p:sp>
      <p:pic>
        <p:nvPicPr>
          <p:cNvPr id="5" name="Graphic 4" descr="Highway scene outline">
            <a:extLst>
              <a:ext uri="{FF2B5EF4-FFF2-40B4-BE49-F238E27FC236}">
                <a16:creationId xmlns:a16="http://schemas.microsoft.com/office/drawing/2014/main" id="{1887114A-27A0-6392-27E6-1B3C8A2842D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256070" y="213075"/>
            <a:ext cx="1689100" cy="1689100"/>
          </a:xfrm>
          <a:prstGeom prst="rect">
            <a:avLst/>
          </a:prstGeom>
        </p:spPr>
      </p:pic>
    </p:spTree>
    <p:extLst>
      <p:ext uri="{BB962C8B-B14F-4D97-AF65-F5344CB8AC3E}">
        <p14:creationId xmlns:p14="http://schemas.microsoft.com/office/powerpoint/2010/main" val="5130186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Got questions? </a:t>
            </a:r>
            <a:endParaRPr lang="en-US" sz="4000" b="1" dirty="0">
              <a:solidFill>
                <a:schemeClr val="bg1"/>
              </a:solidFill>
              <a:latin typeface="Poppins" pitchFamily="2" charset="77"/>
              <a:cs typeface="Poppins" pitchFamily="2" charset="77"/>
            </a:endParaRPr>
          </a:p>
        </p:txBody>
      </p:sp>
      <p:pic>
        <p:nvPicPr>
          <p:cNvPr id="4" name="Picture 3">
            <a:extLst>
              <a:ext uri="{FF2B5EF4-FFF2-40B4-BE49-F238E27FC236}">
                <a16:creationId xmlns:a16="http://schemas.microsoft.com/office/drawing/2014/main" id="{DE98989B-5F36-E056-6818-79630DB26FD0}"/>
              </a:ext>
            </a:extLst>
          </p:cNvPr>
          <p:cNvPicPr>
            <a:picLocks noChangeAspect="1"/>
          </p:cNvPicPr>
          <p:nvPr/>
        </p:nvPicPr>
        <p:blipFill>
          <a:blip r:embed="rId2"/>
          <a:stretch>
            <a:fillRect/>
          </a:stretch>
        </p:blipFill>
        <p:spPr>
          <a:xfrm>
            <a:off x="4056743" y="1980462"/>
            <a:ext cx="4078514" cy="4078514"/>
          </a:xfrm>
          <a:prstGeom prst="rect">
            <a:avLst/>
          </a:prstGeom>
        </p:spPr>
      </p:pic>
      <p:pic>
        <p:nvPicPr>
          <p:cNvPr id="7" name="Graphic 6" descr="Arrow: Horizontal U-turn with solid fill">
            <a:extLst>
              <a:ext uri="{FF2B5EF4-FFF2-40B4-BE49-F238E27FC236}">
                <a16:creationId xmlns:a16="http://schemas.microsoft.com/office/drawing/2014/main" id="{9CAC6B59-ECBC-D81E-E220-393F874B3F9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598976" y="2750088"/>
            <a:ext cx="2539262" cy="2539262"/>
          </a:xfrm>
          <a:prstGeom prst="rect">
            <a:avLst/>
          </a:prstGeom>
        </p:spPr>
      </p:pic>
    </p:spTree>
    <p:extLst>
      <p:ext uri="{BB962C8B-B14F-4D97-AF65-F5344CB8AC3E}">
        <p14:creationId xmlns:p14="http://schemas.microsoft.com/office/powerpoint/2010/main" val="276319581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8E0422-96E1-6589-1A9F-058EAD4FC4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6FFDE6-83CF-FDE3-0E85-37B88348A87D}"/>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The Quiet Revival</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5271A7D3-02F2-37DA-588F-08744168D34B}"/>
              </a:ext>
            </a:extLst>
          </p:cNvPr>
          <p:cNvSpPr txBox="1">
            <a:spLocks/>
          </p:cNvSpPr>
          <p:nvPr/>
        </p:nvSpPr>
        <p:spPr>
          <a:xfrm>
            <a:off x="560070" y="1825625"/>
            <a:ext cx="10793729"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GB" altLang="en-US" sz="2800" dirty="0">
                <a:solidFill>
                  <a:schemeClr val="bg1"/>
                </a:solidFill>
                <a:latin typeface="Poppins" pitchFamily="2" charset="77"/>
                <a:cs typeface="Poppins" pitchFamily="2" charset="77"/>
              </a:rPr>
              <a:t>Research from </a:t>
            </a:r>
            <a:r>
              <a:rPr lang="en-GB" altLang="en-US" sz="2800" i="1" dirty="0">
                <a:solidFill>
                  <a:schemeClr val="bg1"/>
                </a:solidFill>
                <a:latin typeface="Poppins" pitchFamily="2" charset="77"/>
                <a:cs typeface="Poppins" pitchFamily="2" charset="77"/>
              </a:rPr>
              <a:t>The Bible Society</a:t>
            </a:r>
          </a:p>
          <a:p>
            <a:pPr marL="457200" indent="-457200" algn="l">
              <a:buFont typeface="Arial" panose="020B0604020202020204" pitchFamily="34" charset="0"/>
              <a:buChar char="•"/>
            </a:pPr>
            <a:r>
              <a:rPr lang="en-GB" altLang="en-US" sz="2800" dirty="0">
                <a:solidFill>
                  <a:schemeClr val="bg1"/>
                </a:solidFill>
                <a:latin typeface="Poppins" pitchFamily="2" charset="77"/>
                <a:cs typeface="Poppins" pitchFamily="2" charset="77"/>
              </a:rPr>
              <a:t>12% of adults in England and Wales attend church monthly (up from 8% in 2018), growing from 3.7m in 2018 to 5.8m in 2024—an increase of 56%. The largest increase is in young men and those from GMH. </a:t>
            </a:r>
          </a:p>
          <a:p>
            <a:pPr marL="457200" indent="-457200" algn="l">
              <a:buFont typeface="Arial" panose="020B0604020202020204" pitchFamily="34" charset="0"/>
              <a:buChar char="•"/>
            </a:pPr>
            <a:r>
              <a:rPr lang="en-GB" altLang="en-US" sz="2800" dirty="0">
                <a:solidFill>
                  <a:schemeClr val="bg1"/>
                </a:solidFill>
                <a:latin typeface="Poppins" pitchFamily="2" charset="77"/>
                <a:cs typeface="Poppins" pitchFamily="2" charset="77"/>
              </a:rPr>
              <a:t>In 2018, just 4% of 18–24-year-olds said they attended church at least monthly. Today this has risen to 16%.</a:t>
            </a:r>
          </a:p>
          <a:p>
            <a:pPr marL="457200" indent="-457200" algn="l">
              <a:buFont typeface="Arial" panose="020B0604020202020204" pitchFamily="34" charset="0"/>
              <a:buChar char="•"/>
            </a:pPr>
            <a:endParaRPr lang="en-US" altLang="en-US" sz="2800" dirty="0">
              <a:solidFill>
                <a:schemeClr val="bg1"/>
              </a:solidFill>
              <a:latin typeface="Poppins" pitchFamily="2" charset="77"/>
              <a:cs typeface="Poppins" pitchFamily="2" charset="77"/>
            </a:endParaRPr>
          </a:p>
        </p:txBody>
      </p:sp>
    </p:spTree>
    <p:extLst>
      <p:ext uri="{BB962C8B-B14F-4D97-AF65-F5344CB8AC3E}">
        <p14:creationId xmlns:p14="http://schemas.microsoft.com/office/powerpoint/2010/main" val="41764160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A99AA0-DD59-CF54-07F2-70DBFC51C2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DDE58A-9405-CCCB-6328-550AFE66E5C4}"/>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The Quiet Revival</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B928D78A-E6EC-9A0C-69AC-D2EBBEE3C93A}"/>
              </a:ext>
            </a:extLst>
          </p:cNvPr>
          <p:cNvSpPr txBox="1">
            <a:spLocks/>
          </p:cNvSpPr>
          <p:nvPr/>
        </p:nvSpPr>
        <p:spPr>
          <a:xfrm>
            <a:off x="560070" y="1825625"/>
            <a:ext cx="10793729" cy="4351338"/>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altLang="en-US" sz="2800" dirty="0">
                <a:solidFill>
                  <a:schemeClr val="bg1"/>
                </a:solidFill>
                <a:latin typeface="Poppins" pitchFamily="2" charset="77"/>
                <a:cs typeface="Poppins" pitchFamily="2" charset="77"/>
              </a:rPr>
              <a:t>“There is clear need for </a:t>
            </a:r>
            <a:r>
              <a:rPr lang="en-GB" altLang="en-US" sz="2800" dirty="0">
                <a:solidFill>
                  <a:srgbClr val="FFD051"/>
                </a:solidFill>
                <a:latin typeface="Poppins" pitchFamily="2" charset="77"/>
                <a:cs typeface="Poppins" pitchFamily="2" charset="77"/>
              </a:rPr>
              <a:t>more discipleship around Scripture</a:t>
            </a:r>
            <a:r>
              <a:rPr lang="en-GB" altLang="en-US" sz="2800" dirty="0">
                <a:solidFill>
                  <a:schemeClr val="bg1"/>
                </a:solidFill>
                <a:latin typeface="Poppins" pitchFamily="2" charset="77"/>
                <a:cs typeface="Poppins" pitchFamily="2" charset="77"/>
              </a:rPr>
              <a:t>. Approximately one-third of churchgoers say they lack confidence in navigating or understanding the Bible and speaking about it with others. Among young Christians, rates of Bible reading, Bible confidence, and interest in learning more are high.” P.9</a:t>
            </a:r>
          </a:p>
          <a:p>
            <a:endParaRPr lang="en-GB" altLang="en-US" sz="2800" dirty="0">
              <a:solidFill>
                <a:schemeClr val="bg1"/>
              </a:solidFill>
              <a:latin typeface="Poppins" pitchFamily="2" charset="77"/>
              <a:cs typeface="Poppins" pitchFamily="2" charset="77"/>
            </a:endParaRPr>
          </a:p>
          <a:p>
            <a:r>
              <a:rPr lang="en-GB" altLang="en-US" sz="2800" dirty="0">
                <a:solidFill>
                  <a:schemeClr val="bg1"/>
                </a:solidFill>
                <a:latin typeface="Poppins" pitchFamily="2" charset="77"/>
                <a:cs typeface="Poppins" pitchFamily="2" charset="77"/>
              </a:rPr>
              <a:t>“… emerging from this data of </a:t>
            </a:r>
            <a:r>
              <a:rPr lang="en-GB" altLang="en-US" sz="2800" dirty="0">
                <a:solidFill>
                  <a:srgbClr val="FFD051"/>
                </a:solidFill>
                <a:latin typeface="Poppins" pitchFamily="2" charset="77"/>
                <a:cs typeface="Poppins" pitchFamily="2" charset="77"/>
              </a:rPr>
              <a:t>authentic interpersonal relationships</a:t>
            </a:r>
            <a:r>
              <a:rPr lang="en-GB" altLang="en-US" sz="2800" dirty="0">
                <a:solidFill>
                  <a:schemeClr val="bg1"/>
                </a:solidFill>
                <a:latin typeface="Poppins" pitchFamily="2" charset="77"/>
                <a:cs typeface="Poppins" pitchFamily="2" charset="77"/>
              </a:rPr>
              <a:t>…. We cannot, though, </a:t>
            </a:r>
            <a:r>
              <a:rPr lang="en-GB" altLang="en-US" sz="2800" dirty="0">
                <a:solidFill>
                  <a:srgbClr val="FFD051"/>
                </a:solidFill>
                <a:latin typeface="Poppins" pitchFamily="2" charset="77"/>
                <a:cs typeface="Poppins" pitchFamily="2" charset="77"/>
              </a:rPr>
              <a:t>lose sight of the power of deep, personal relationships</a:t>
            </a:r>
            <a:r>
              <a:rPr lang="en-GB" altLang="en-US" sz="2800" dirty="0">
                <a:solidFill>
                  <a:schemeClr val="bg1"/>
                </a:solidFill>
                <a:latin typeface="Poppins" pitchFamily="2" charset="77"/>
                <a:cs typeface="Poppins" pitchFamily="2" charset="77"/>
              </a:rPr>
              <a:t>. It might be that invitation, recommendation or conversation about faith which shifts someone from being curious and open to being engaged in Scripture, Church and a life of faith.” p.45</a:t>
            </a:r>
          </a:p>
          <a:p>
            <a:endParaRPr lang="en-GB" altLang="en-US" sz="2800" dirty="0">
              <a:solidFill>
                <a:schemeClr val="bg1"/>
              </a:solidFill>
              <a:latin typeface="Poppins" pitchFamily="2" charset="77"/>
              <a:cs typeface="Poppins" pitchFamily="2" charset="77"/>
            </a:endParaRPr>
          </a:p>
          <a:p>
            <a:endParaRPr lang="en-GB" altLang="en-US" sz="2800" dirty="0">
              <a:solidFill>
                <a:schemeClr val="bg1"/>
              </a:solidFill>
              <a:latin typeface="Poppins" pitchFamily="2" charset="77"/>
              <a:cs typeface="Poppins" pitchFamily="2" charset="77"/>
            </a:endParaRPr>
          </a:p>
          <a:p>
            <a:endParaRPr lang="en-US" altLang="en-US" sz="2800" dirty="0">
              <a:solidFill>
                <a:schemeClr val="bg1"/>
              </a:solidFill>
              <a:latin typeface="Poppins" pitchFamily="2" charset="77"/>
              <a:cs typeface="Poppins" pitchFamily="2" charset="77"/>
            </a:endParaRPr>
          </a:p>
        </p:txBody>
      </p:sp>
      <p:pic>
        <p:nvPicPr>
          <p:cNvPr id="5" name="Graphic 4" descr="Quotes with solid fill">
            <a:extLst>
              <a:ext uri="{FF2B5EF4-FFF2-40B4-BE49-F238E27FC236}">
                <a16:creationId xmlns:a16="http://schemas.microsoft.com/office/drawing/2014/main" id="{AD321330-C58F-6C4E-9B1E-E96FBC10D92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734173" y="5410085"/>
            <a:ext cx="1239252" cy="1239252"/>
          </a:xfrm>
          <a:prstGeom prst="rect">
            <a:avLst/>
          </a:prstGeom>
        </p:spPr>
      </p:pic>
    </p:spTree>
    <p:extLst>
      <p:ext uri="{BB962C8B-B14F-4D97-AF65-F5344CB8AC3E}">
        <p14:creationId xmlns:p14="http://schemas.microsoft.com/office/powerpoint/2010/main" val="35380648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Discipleship:</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1091380" y="1825625"/>
            <a:ext cx="10262419"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altLang="en-US" sz="2800" dirty="0">
                <a:solidFill>
                  <a:schemeClr val="bg1"/>
                </a:solidFill>
                <a:latin typeface="Poppins" pitchFamily="2" charset="77"/>
                <a:cs typeface="Poppins" pitchFamily="2" charset="77"/>
              </a:rPr>
              <a:t>Disciple: </a:t>
            </a:r>
            <a:r>
              <a:rPr lang="el-GR" altLang="en-US" sz="2800" dirty="0">
                <a:solidFill>
                  <a:schemeClr val="bg1"/>
                </a:solidFill>
                <a:latin typeface="Poppins" pitchFamily="2" charset="77"/>
                <a:cs typeface="Poppins" pitchFamily="2" charset="77"/>
              </a:rPr>
              <a:t>μαθητής, </a:t>
            </a:r>
            <a:r>
              <a:rPr lang="en-US" altLang="en-US" sz="2800" dirty="0" err="1">
                <a:solidFill>
                  <a:schemeClr val="bg1"/>
                </a:solidFill>
                <a:latin typeface="Poppins" pitchFamily="2" charset="77"/>
                <a:cs typeface="Poppins" pitchFamily="2" charset="77"/>
              </a:rPr>
              <a:t>mathētḗs</a:t>
            </a:r>
            <a:r>
              <a:rPr lang="en-US" altLang="en-US" sz="2800" dirty="0">
                <a:solidFill>
                  <a:schemeClr val="bg1"/>
                </a:solidFill>
                <a:latin typeface="Poppins" pitchFamily="2" charset="77"/>
                <a:cs typeface="Poppins" pitchFamily="2" charset="77"/>
              </a:rPr>
              <a:t> (noun) meaning a learner, disciple or pupil</a:t>
            </a:r>
          </a:p>
          <a:p>
            <a:pPr algn="l"/>
            <a:endParaRPr lang="en-US" altLang="en-US" sz="2800" dirty="0">
              <a:solidFill>
                <a:schemeClr val="bg1"/>
              </a:solidFill>
              <a:latin typeface="Poppins" pitchFamily="2" charset="77"/>
              <a:cs typeface="Poppins" pitchFamily="2" charset="77"/>
            </a:endParaRPr>
          </a:p>
          <a:p>
            <a:r>
              <a:rPr lang="en-US" altLang="en-US" sz="2800" dirty="0">
                <a:solidFill>
                  <a:schemeClr val="bg1"/>
                </a:solidFill>
                <a:latin typeface="Poppins" pitchFamily="2" charset="77"/>
                <a:cs typeface="Poppins" pitchFamily="2" charset="77"/>
              </a:rPr>
              <a:t>“A disciple is, as we have seen, </a:t>
            </a:r>
            <a:r>
              <a:rPr lang="en-US" altLang="en-US" sz="2800" b="1" dirty="0">
                <a:solidFill>
                  <a:srgbClr val="FFD051"/>
                </a:solidFill>
                <a:latin typeface="Poppins" pitchFamily="2" charset="77"/>
                <a:cs typeface="Poppins" pitchFamily="2" charset="77"/>
              </a:rPr>
              <a:t>simply a learner</a:t>
            </a:r>
            <a:r>
              <a:rPr lang="en-US" altLang="en-US" sz="2800" dirty="0">
                <a:solidFill>
                  <a:schemeClr val="bg1"/>
                </a:solidFill>
                <a:latin typeface="Poppins" pitchFamily="2" charset="77"/>
                <a:cs typeface="Poppins" pitchFamily="2" charset="77"/>
              </a:rPr>
              <a:t>; and this, ultimately, is what the disciple learns: how to be a place in the world where the act of God can come alive.”</a:t>
            </a:r>
          </a:p>
          <a:p>
            <a:r>
              <a:rPr lang="en-US" altLang="en-US" sz="2800" i="1" dirty="0">
                <a:solidFill>
                  <a:schemeClr val="bg1"/>
                </a:solidFill>
                <a:latin typeface="Poppins" pitchFamily="2" charset="77"/>
                <a:cs typeface="Poppins" pitchFamily="2" charset="77"/>
              </a:rPr>
              <a:t>Rowan Williams: Being Disciples: Essentials of the Christian Life, p.18</a:t>
            </a:r>
          </a:p>
          <a:p>
            <a:pPr algn="l"/>
            <a:endParaRPr lang="en-US" altLang="en-US" sz="2800" dirty="0">
              <a:solidFill>
                <a:schemeClr val="bg1"/>
              </a:solidFill>
              <a:latin typeface="Poppins" pitchFamily="2" charset="77"/>
              <a:cs typeface="Poppins" pitchFamily="2" charset="77"/>
            </a:endParaRPr>
          </a:p>
          <a:p>
            <a:pPr algn="l"/>
            <a:endParaRPr lang="en-US" altLang="en-US" sz="2800" dirty="0">
              <a:solidFill>
                <a:schemeClr val="bg1"/>
              </a:solidFill>
              <a:latin typeface="Poppins" pitchFamily="2" charset="77"/>
              <a:cs typeface="Poppins" pitchFamily="2" charset="77"/>
            </a:endParaRPr>
          </a:p>
        </p:txBody>
      </p:sp>
    </p:spTree>
    <p:extLst>
      <p:ext uri="{BB962C8B-B14F-4D97-AF65-F5344CB8AC3E}">
        <p14:creationId xmlns:p14="http://schemas.microsoft.com/office/powerpoint/2010/main" val="10594640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E61FE-AA82-C742-829D-341F1D3A2763}"/>
              </a:ext>
            </a:extLst>
          </p:cNvPr>
          <p:cNvSpPr txBox="1">
            <a:spLocks/>
          </p:cNvSpPr>
          <p:nvPr/>
        </p:nvSpPr>
        <p:spPr>
          <a:xfrm>
            <a:off x="838200" y="799024"/>
            <a:ext cx="10515600" cy="51720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000" b="1" dirty="0">
                <a:solidFill>
                  <a:schemeClr val="bg1"/>
                </a:solidFill>
                <a:latin typeface="Poppins" pitchFamily="2" charset="77"/>
                <a:cs typeface="Poppins" pitchFamily="2" charset="77"/>
              </a:rPr>
              <a:t>Discipleship:</a:t>
            </a:r>
            <a:endParaRPr lang="en-US" sz="4000" b="1" dirty="0">
              <a:solidFill>
                <a:schemeClr val="bg1"/>
              </a:solidFill>
              <a:latin typeface="Poppins" pitchFamily="2" charset="77"/>
              <a:cs typeface="Poppins" pitchFamily="2" charset="77"/>
            </a:endParaRPr>
          </a:p>
        </p:txBody>
      </p:sp>
      <p:sp>
        <p:nvSpPr>
          <p:cNvPr id="3" name="Content Placeholder 2">
            <a:extLst>
              <a:ext uri="{FF2B5EF4-FFF2-40B4-BE49-F238E27FC236}">
                <a16:creationId xmlns:a16="http://schemas.microsoft.com/office/drawing/2014/main" id="{F9D72B52-9269-2F49-AAFA-832B90396DCE}"/>
              </a:ext>
            </a:extLst>
          </p:cNvPr>
          <p:cNvSpPr txBox="1">
            <a:spLocks/>
          </p:cNvSpPr>
          <p:nvPr/>
        </p:nvSpPr>
        <p:spPr>
          <a:xfrm>
            <a:off x="1091380" y="1825625"/>
            <a:ext cx="10262419"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ltLang="en-US" sz="2800" i="1" dirty="0">
                <a:solidFill>
                  <a:schemeClr val="bg1"/>
                </a:solidFill>
                <a:latin typeface="Poppins" pitchFamily="2" charset="77"/>
                <a:cs typeface="Poppins" pitchFamily="2" charset="77"/>
              </a:rPr>
              <a:t>"Disciple (</a:t>
            </a:r>
            <a:r>
              <a:rPr lang="en-US" altLang="en-US" sz="2800" i="1" dirty="0" err="1">
                <a:solidFill>
                  <a:schemeClr val="bg1"/>
                </a:solidFill>
                <a:latin typeface="Poppins" pitchFamily="2" charset="77"/>
                <a:cs typeface="Poppins" pitchFamily="2" charset="77"/>
              </a:rPr>
              <a:t>mathētēs</a:t>
            </a:r>
            <a:r>
              <a:rPr lang="en-US" altLang="en-US" sz="2800" i="1" dirty="0">
                <a:solidFill>
                  <a:schemeClr val="bg1"/>
                </a:solidFill>
                <a:latin typeface="Poppins" pitchFamily="2" charset="77"/>
                <a:cs typeface="Poppins" pitchFamily="2" charset="77"/>
              </a:rPr>
              <a:t>) says </a:t>
            </a:r>
            <a:r>
              <a:rPr lang="en-US" altLang="en-US" sz="2800" b="1" i="1" dirty="0">
                <a:solidFill>
                  <a:srgbClr val="FFD151"/>
                </a:solidFill>
                <a:latin typeface="Poppins" pitchFamily="2" charset="77"/>
                <a:cs typeface="Poppins" pitchFamily="2" charset="77"/>
              </a:rPr>
              <a:t>we are people who spend our lives apprenticed to our master, Jesus Christ</a:t>
            </a:r>
            <a:r>
              <a:rPr lang="en-US" altLang="en-US" sz="2800" i="1" dirty="0">
                <a:solidFill>
                  <a:schemeClr val="bg1"/>
                </a:solidFill>
                <a:latin typeface="Poppins" pitchFamily="2" charset="77"/>
                <a:cs typeface="Poppins" pitchFamily="2" charset="77"/>
              </a:rPr>
              <a:t>. We are in a growing-learning relationship, always. A disciple is a learner, but not in the academic setting of a schoolroom, rather at the work site of a craftsman.” </a:t>
            </a:r>
          </a:p>
          <a:p>
            <a:r>
              <a:rPr lang="en-US" altLang="en-US" sz="2800" dirty="0">
                <a:solidFill>
                  <a:schemeClr val="bg1"/>
                </a:solidFill>
                <a:latin typeface="Poppins" pitchFamily="2" charset="77"/>
                <a:cs typeface="Poppins" pitchFamily="2" charset="77"/>
              </a:rPr>
              <a:t>Eugene Peterson</a:t>
            </a:r>
          </a:p>
        </p:txBody>
      </p:sp>
      <p:pic>
        <p:nvPicPr>
          <p:cNvPr id="4" name="Graphic 3" descr="Quotes with solid fill">
            <a:extLst>
              <a:ext uri="{FF2B5EF4-FFF2-40B4-BE49-F238E27FC236}">
                <a16:creationId xmlns:a16="http://schemas.microsoft.com/office/drawing/2014/main" id="{F806EB73-4893-7F06-035C-1CF44FAC253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734173" y="5410085"/>
            <a:ext cx="1239252" cy="1239252"/>
          </a:xfrm>
          <a:prstGeom prst="rect">
            <a:avLst/>
          </a:prstGeom>
        </p:spPr>
      </p:pic>
    </p:spTree>
    <p:extLst>
      <p:ext uri="{BB962C8B-B14F-4D97-AF65-F5344CB8AC3E}">
        <p14:creationId xmlns:p14="http://schemas.microsoft.com/office/powerpoint/2010/main" val="12600489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128A3D0E4CB984EA3392A2C72369E4F" ma:contentTypeVersion="" ma:contentTypeDescription="Create a new document." ma:contentTypeScope="" ma:versionID="f78b839d9241b4a09f57a5216f200603">
  <xsd:schema xmlns:xsd="http://www.w3.org/2001/XMLSchema" xmlns:xs="http://www.w3.org/2001/XMLSchema" xmlns:p="http://schemas.microsoft.com/office/2006/metadata/properties" xmlns:ns1="http://schemas.microsoft.com/sharepoint/v3" xmlns:ns2="58323645-54ad-4d5a-8fda-d05a6e95476f" xmlns:ns3="fe0bca3f-3bc4-42dc-8875-3f8e291b3b7b" xmlns:ns4="df801a4b-13e1-4cd1-8f02-2b5a5a9af19b" targetNamespace="http://schemas.microsoft.com/office/2006/metadata/properties" ma:root="true" ma:fieldsID="1de808122dad81bad2fad25d0433ec10" ns1:_="" ns2:_="" ns3:_="" ns4:_="">
    <xsd:import namespace="http://schemas.microsoft.com/sharepoint/v3"/>
    <xsd:import namespace="58323645-54ad-4d5a-8fda-d05a6e95476f"/>
    <xsd:import namespace="fe0bca3f-3bc4-42dc-8875-3f8e291b3b7b"/>
    <xsd:import namespace="df801a4b-13e1-4cd1-8f02-2b5a5a9af19b"/>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1:_ip_UnifiedCompliancePolicyProperties" minOccurs="0"/>
                <xsd:element ref="ns1:_ip_UnifiedCompliancePolicyUIAction"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8323645-54ad-4d5a-8fda-d05a6e95476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fe0bca3f-3bc4-42dc-8875-3f8e291b3b7b"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Location" ma:index="16" nillable="true" ma:displayName="MediaServiceLocation" ma:description="" ma:internalName="MediaServiceLocation"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Length (seconds)" ma:description=""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dde312f3-b84d-41bb-8935-ac6a29e2355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f801a4b-13e1-4cd1-8f02-2b5a5a9af19b"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B3A3FE34-69E0-4534-BB89-717EA7188E0B}" ma:internalName="TaxCatchAll" ma:showField="CatchAllData" ma:web="{58323645-54ad-4d5a-8fda-d05a6e95476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fe0bca3f-3bc4-42dc-8875-3f8e291b3b7b">
      <Terms xmlns="http://schemas.microsoft.com/office/infopath/2007/PartnerControls"/>
    </lcf76f155ced4ddcb4097134ff3c332f>
    <TaxCatchAll xmlns="df801a4b-13e1-4cd1-8f02-2b5a5a9af19b" xsi:nil="true"/>
  </documentManagement>
</p:properties>
</file>

<file path=customXml/itemProps1.xml><?xml version="1.0" encoding="utf-8"?>
<ds:datastoreItem xmlns:ds="http://schemas.openxmlformats.org/officeDocument/2006/customXml" ds:itemID="{82BF5058-A489-4E72-8223-675B533383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8323645-54ad-4d5a-8fda-d05a6e95476f"/>
    <ds:schemaRef ds:uri="fe0bca3f-3bc4-42dc-8875-3f8e291b3b7b"/>
    <ds:schemaRef ds:uri="df801a4b-13e1-4cd1-8f02-2b5a5a9af1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E23E602-6F01-4473-9301-61077A4D3FCF}">
  <ds:schemaRefs>
    <ds:schemaRef ds:uri="http://schemas.microsoft.com/sharepoint/v3/contenttype/forms"/>
  </ds:schemaRefs>
</ds:datastoreItem>
</file>

<file path=customXml/itemProps3.xml><?xml version="1.0" encoding="utf-8"?>
<ds:datastoreItem xmlns:ds="http://schemas.openxmlformats.org/officeDocument/2006/customXml" ds:itemID="{1AF7488E-D646-425B-8983-4123EBD476BF}">
  <ds:schemaRefs>
    <ds:schemaRef ds:uri="http://purl.org/dc/elements/1.1/"/>
    <ds:schemaRef ds:uri="58323645-54ad-4d5a-8fda-d05a6e95476f"/>
    <ds:schemaRef ds:uri="http://schemas.openxmlformats.org/package/2006/metadata/core-properties"/>
    <ds:schemaRef ds:uri="fe0bca3f-3bc4-42dc-8875-3f8e291b3b7b"/>
    <ds:schemaRef ds:uri="http://purl.org/dc/dcmitype/"/>
    <ds:schemaRef ds:uri="http://schemas.microsoft.com/sharepoint/v3"/>
    <ds:schemaRef ds:uri="http://www.w3.org/XML/1998/namespace"/>
    <ds:schemaRef ds:uri="http://schemas.microsoft.com/office/2006/documentManagement/types"/>
    <ds:schemaRef ds:uri="http://schemas.microsoft.com/office/2006/metadata/properties"/>
    <ds:schemaRef ds:uri="http://schemas.microsoft.com/office/infopath/2007/PartnerControls"/>
    <ds:schemaRef ds:uri="df801a4b-13e1-4cd1-8f02-2b5a5a9af19b"/>
    <ds:schemaRef ds:uri="http://purl.org/dc/terms/"/>
  </ds:schemaRefs>
</ds:datastoreItem>
</file>

<file path=docProps/app.xml><?xml version="1.0" encoding="utf-8"?>
<Properties xmlns="http://schemas.openxmlformats.org/officeDocument/2006/extended-properties" xmlns:vt="http://schemas.openxmlformats.org/officeDocument/2006/docPropsVTypes">
  <TotalTime>6495</TotalTime>
  <Words>1909</Words>
  <Application>Microsoft Macintosh PowerPoint</Application>
  <PresentationFormat>Widescreen</PresentationFormat>
  <Paragraphs>171</Paragraphs>
  <Slides>31</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31</vt:i4>
      </vt:variant>
    </vt:vector>
  </HeadingPairs>
  <TitlesOfParts>
    <vt:vector size="38" baseType="lpstr">
      <vt:lpstr>Arial</vt:lpstr>
      <vt:lpstr>Calibri</vt:lpstr>
      <vt:lpstr>Calibri Light</vt:lpstr>
      <vt:lpstr>Courier New</vt:lpstr>
      <vt:lpstr>Poppins</vt:lpstr>
      <vt:lpstr>Office Theme</vt:lpstr>
      <vt:lpstr>Custom Design</vt:lpstr>
      <vt:lpstr>Can I Go Deeper?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Can I Go Deeper?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Title</dc:title>
  <dc:creator>Luke Resch</dc:creator>
  <cp:lastModifiedBy>Jessica Norman</cp:lastModifiedBy>
  <cp:revision>27</cp:revision>
  <dcterms:created xsi:type="dcterms:W3CDTF">2021-01-27T16:42:55Z</dcterms:created>
  <dcterms:modified xsi:type="dcterms:W3CDTF">2025-05-15T10:53:26Z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0x0101003128A3D0E4CB984EA3392A2C72369E4F</vt:lpwstr>
  </property>
  <property fmtid="{D5CDD505-2E9C-101B-9397-08002B2CF9AE}" pid="3" name="MediaServiceImageTags">
    <vt:lpwstr/>
  </property>
</Properties>
</file>