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g"/>
  <Default Extension="png" ContentType="image/png"/>
  <Default Extension="bmp" ContentType="image/bmp"/>
  <Default Extension="gif" ContentType="image/gif"/>
  <Default Extension="tif" ContentType="image/tif"/>
  <Default Extension="pdf" ContentType="application/pdf"/>
  <Default Extension="mov" ContentType="application/movie"/>
  <Default Extension="vml" ContentType="application/vnd.openxmlformats-officedocument.vmlDrawing"/>
  <Default Extension="xlsx" ContentType="application/vnd.openxmlformats-officedocument.spreadsheetml.sheet"/>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presProps.xml" ContentType="application/vnd.openxmlformats-officedocument.presentationml.presProps+xml"/>
  <Override PartName="/ppt/viewProps.xml" ContentType="application/vnd.openxmlformats-officedocument.presentationml.viewProps+xml"/>
  <Override PartName="/ppt/commentAuthors.xml" ContentType="application/vnd.openxmlformats-officedocument.presentationml.commentAuthors+xml"/>
  <Override PartName="/ppt/tableStyles.xml" ContentType="application/vnd.openxmlformats-officedocument.presentationml.tableStyles+xml"/>
  <Override PartName="/ppt/slideMasters/slideMaster1.xml" ContentType="application/vnd.openxmlformats-officedocument.presentationml.slideMaster+xml"/>
  <Override PartName="/ppt/theme/theme1.xml" ContentType="application/vnd.openxmlformats-officedocument.theme+xml"/>
  <Override PartName="/ppt/notesMasters/notesMaster1.xml" ContentType="application/vnd.openxmlformats-officedocument.presentationml.notes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ldMasterIdLst>
    <p:sldMasterId id="2147483648" r:id="rId5"/>
  </p:sldMasterIdLst>
  <p:notesMasterIdLst>
    <p:notesMasterId r:id="rId7"/>
  </p:notesMasterIdLst>
  <p:sldIdLst>
    <p:sldId id="256" r:id="rId8"/>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 id="271" r:id="rId23"/>
    <p:sldId id="272" r:id="rId24"/>
  </p:sldIdLst>
  <p:sldSz cx="12192000" cy="6858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Calibri"/>
      </a:defRPr>
    </a:lvl1pPr>
    <a:lvl2pPr marL="0" marR="0" indent="4572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Calibri"/>
      </a:defRPr>
    </a:lvl2pPr>
    <a:lvl3pPr marL="0" marR="0" indent="9144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Calibri"/>
      </a:defRPr>
    </a:lvl3pPr>
    <a:lvl4pPr marL="0" marR="0" indent="13716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Calibri"/>
      </a:defRPr>
    </a:lvl4pPr>
    <a:lvl5pPr marL="0" marR="0" indent="18288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Calibri"/>
      </a:defRPr>
    </a:lvl5pPr>
    <a:lvl6pPr marL="0" marR="0" indent="22860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Calibri"/>
      </a:defRPr>
    </a:lvl6pPr>
    <a:lvl7pPr marL="0" marR="0" indent="27432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Calibri"/>
      </a:defRPr>
    </a:lvl7pPr>
    <a:lvl8pPr marL="0" marR="0" indent="32004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Calibri"/>
      </a:defRPr>
    </a:lvl8pPr>
    <a:lvl9pPr marL="0" marR="0" indent="36576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Calibri"/>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file>

<file path=ppt/presProps.xml><?xml version="1.0" encoding="utf-8"?>
<p:presentation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howPr loop="0"/>
</p:presentationPr>
</file>

<file path=ppt/tableStyles.xml><?xml version="1.0" encoding="utf-8"?>
<a:tblStyleLst xmlns:a="http://schemas.openxmlformats.org/drawingml/2006/main" xmlns:r="http://schemas.openxmlformats.org/officeDocument/2006/relationships" def="{5940675A-B579-460E-94D1-54222C63F5DA}">
  <a:tblStyle styleId="{4C3C2611-4C71-4FC5-86AE-919BDF0F9419}"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DD4EA"/>
          </a:solidFill>
        </a:fill>
      </a:tcStyle>
    </a:wholeTbl>
    <a:band2H>
      <a:tcTxStyle b="def" i="def"/>
      <a:tcStyle>
        <a:tcBdr/>
        <a:fill>
          <a:solidFill>
            <a:srgbClr val="E8EBF5"/>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7B018BB-80A7-4F77-B60F-C8B233D01FF8}"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E0E0E0"/>
          </a:solidFill>
        </a:fill>
      </a:tcStyle>
    </a:wholeTbl>
    <a:band2H>
      <a:tcTxStyle b="def" i="def"/>
      <a:tcStyle>
        <a:tcBdr/>
        <a:fill>
          <a:solidFill>
            <a:srgbClr val="F0F0F0"/>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EEE7283C-3CF3-47DC-8721-378D4A62B228}"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4E2CE"/>
          </a:solidFill>
        </a:fill>
      </a:tcStyle>
    </a:wholeTbl>
    <a:band2H>
      <a:tcTxStyle b="def" i="def"/>
      <a:tcStyle>
        <a:tcBdr/>
        <a:fill>
          <a:solidFill>
            <a:srgbClr val="EBF1E8"/>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CF821DB8-F4EB-4A41-A1BA-3FCAFE7338EE}" styleName="">
    <a:tblBg/>
    <a:wholeTbl>
      <a:tcTxStyle b="off" i="off">
        <a:fontRef idx="major">
          <a:srgbClr val="000000"/>
        </a:fontRef>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b="def" i="def"/>
      <a:tcStyle>
        <a:tcBdr/>
        <a:fill>
          <a:solidFill>
            <a:srgbClr val="FFFFFF"/>
          </a:solidFill>
        </a:fill>
      </a:tcStyle>
    </a:band2H>
    <a:firstCol>
      <a:tcTxStyle b="on" i="off">
        <a:fontRef idx="maj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Ref idx="major">
          <a:srgbClr val="000000"/>
        </a:fontRef>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Ref idx="major">
          <a:srgbClr val="FFFFFF"/>
        </a:fontRef>
        <a:srgbClr val="FFFFFF"/>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ACA"/>
          </a:solidFill>
        </a:fill>
      </a:tcStyle>
    </a:wholeTbl>
    <a:band2H>
      <a:tcTxStyle b="def" i="def"/>
      <a:tcStyle>
        <a:tcBdr/>
        <a:fill>
          <a:solidFill>
            <a:srgbClr val="E6E6E6"/>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Row>
  </a:tblStyle>
  <a:tblStyle styleId="{2708684C-4D16-4618-839F-0558EEFCDFE6}" styleName="">
    <a:tblBg/>
    <a:wholeTbl>
      <a:tcTxStyle b="off"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wholeTbl>
    <a:band2H>
      <a:tcTxStyle b="def" i="def"/>
      <a:tcStyle>
        <a:tcBdr/>
        <a:fill>
          <a:solidFill>
            <a:srgbClr val="FFFFFF"/>
          </a:solidFill>
        </a:fill>
      </a:tcStyle>
    </a:band2H>
    <a:firstCol>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firstCol>
    <a:lastRow>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508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lastRow>
    <a:firstRow>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254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Comments="1"/>
</file>

<file path=ppt/_rels/presentation.xml.rels><?xml version="1.0" encoding="UTF-8"?>
<Relationships xmlns="http://schemas.openxmlformats.org/package/2006/relationships"><Relationship Id="rId1" Type="http://schemas.openxmlformats.org/officeDocument/2006/relationships/presProps" Target="presProps.xml"/><Relationship Id="rId2" Type="http://schemas.openxmlformats.org/officeDocument/2006/relationships/viewProps" Target="viewProps.xml"/><Relationship Id="rId3" Type="http://schemas.openxmlformats.org/officeDocument/2006/relationships/commentAuthors" Target="commentAuthors.xml"/><Relationship Id="rId4" Type="http://schemas.openxmlformats.org/officeDocument/2006/relationships/tableStyles" Target="tableStyles.xml"/><Relationship Id="rId5" Type="http://schemas.openxmlformats.org/officeDocument/2006/relationships/slideMaster" Target="slideMasters/slideMaster1.xml"/><Relationship Id="rId6" Type="http://schemas.openxmlformats.org/officeDocument/2006/relationships/theme" Target="theme/theme1.xml"/><Relationship Id="rId7" Type="http://schemas.openxmlformats.org/officeDocument/2006/relationships/notesMaster" Target="notesMasters/notesMaster1.xml"/><Relationship Id="rId8" Type="http://schemas.openxmlformats.org/officeDocument/2006/relationships/slide" Target="slides/slide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 Id="rId23" Type="http://schemas.openxmlformats.org/officeDocument/2006/relationships/slide" Target="slides/slide16.xml"/><Relationship Id="rId24" Type="http://schemas.openxmlformats.org/officeDocument/2006/relationships/slide" Target="slides/slide17.xml"/></Relationships>

</file>

<file path=ppt/notesMasters/_rels/notesMaster1.xml.rels><?xml version="1.0" encoding="UTF-8"?>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spTree>
      <p:nvGrpSpPr>
        <p:cNvPr id="1" name=""/>
        <p:cNvGrpSpPr/>
        <p:nvPr/>
      </p:nvGrpSpPr>
      <p:grpSpPr>
        <a:xfrm>
          <a:off x="0" y="0"/>
          <a:ext cx="0" cy="0"/>
          <a:chOff x="0" y="0"/>
          <a:chExt cx="0" cy="0"/>
        </a:xfrm>
      </p:grpSpPr>
      <p:sp>
        <p:nvSpPr>
          <p:cNvPr id="172" name="Shape 172"/>
          <p:cNvSpPr/>
          <p:nvPr>
            <p:ph type="sldImg"/>
          </p:nvPr>
        </p:nvSpPr>
        <p:spPr>
          <a:xfrm>
            <a:off x="1143000" y="685800"/>
            <a:ext cx="4572000" cy="3429000"/>
          </a:xfrm>
          <a:prstGeom prst="rect">
            <a:avLst/>
          </a:prstGeom>
        </p:spPr>
        <p:txBody>
          <a:bodyPr/>
          <a:lstStyle/>
          <a:p>
            <a:pPr/>
          </a:p>
        </p:txBody>
      </p:sp>
      <p:sp>
        <p:nvSpPr>
          <p:cNvPr id="173" name="Shape 173"/>
          <p:cNvSpPr/>
          <p:nvPr>
            <p:ph type="body" sz="quarter" idx="1"/>
          </p:nvPr>
        </p:nvSpPr>
        <p:spPr>
          <a:xfrm>
            <a:off x="914400" y="4343400"/>
            <a:ext cx="5029200" cy="4114800"/>
          </a:xfrm>
          <a:prstGeom prst="rect">
            <a:avLst/>
          </a:prstGeom>
        </p:spPr>
        <p:txBody>
          <a:bodyPr/>
          <a:lstStyle/>
          <a:p>
            <a:pPr/>
          </a:p>
        </p:txBody>
      </p:sp>
    </p:spTree>
  </p:cSld>
  <p:clrMap bg1="lt1" tx1="dk1" bg2="lt2" tx2="dk2" accent1="accent1" accent2="accent2" accent3="accent3" accent4="accent4" accent5="accent5" accent6="accent6" hlink="hlink" folHlink="folHlink"/>
  <p:notesStyle>
    <a:lvl1pPr latinLnBrk="0">
      <a:defRPr sz="1200">
        <a:latin typeface="+mj-lt"/>
        <a:ea typeface="+mj-ea"/>
        <a:cs typeface="+mj-cs"/>
        <a:sym typeface="Calibri"/>
      </a:defRPr>
    </a:lvl1pPr>
    <a:lvl2pPr indent="228600" latinLnBrk="0">
      <a:defRPr sz="1200">
        <a:latin typeface="+mj-lt"/>
        <a:ea typeface="+mj-ea"/>
        <a:cs typeface="+mj-cs"/>
        <a:sym typeface="Calibri"/>
      </a:defRPr>
    </a:lvl2pPr>
    <a:lvl3pPr indent="457200" latinLnBrk="0">
      <a:defRPr sz="1200">
        <a:latin typeface="+mj-lt"/>
        <a:ea typeface="+mj-ea"/>
        <a:cs typeface="+mj-cs"/>
        <a:sym typeface="Calibri"/>
      </a:defRPr>
    </a:lvl3pPr>
    <a:lvl4pPr indent="685800" latinLnBrk="0">
      <a:defRPr sz="1200">
        <a:latin typeface="+mj-lt"/>
        <a:ea typeface="+mj-ea"/>
        <a:cs typeface="+mj-cs"/>
        <a:sym typeface="Calibri"/>
      </a:defRPr>
    </a:lvl4pPr>
    <a:lvl5pPr indent="914400" latinLnBrk="0">
      <a:defRPr sz="1200">
        <a:latin typeface="+mj-lt"/>
        <a:ea typeface="+mj-ea"/>
        <a:cs typeface="+mj-cs"/>
        <a:sym typeface="Calibri"/>
      </a:defRPr>
    </a:lvl5pPr>
    <a:lvl6pPr indent="1143000" latinLnBrk="0">
      <a:defRPr sz="1200">
        <a:latin typeface="+mj-lt"/>
        <a:ea typeface="+mj-ea"/>
        <a:cs typeface="+mj-cs"/>
        <a:sym typeface="Calibri"/>
      </a:defRPr>
    </a:lvl6pPr>
    <a:lvl7pPr indent="1371600" latinLnBrk="0">
      <a:defRPr sz="1200">
        <a:latin typeface="+mj-lt"/>
        <a:ea typeface="+mj-ea"/>
        <a:cs typeface="+mj-cs"/>
        <a:sym typeface="Calibri"/>
      </a:defRPr>
    </a:lvl7pPr>
    <a:lvl8pPr indent="1600200" latinLnBrk="0">
      <a:defRPr sz="1200">
        <a:latin typeface="+mj-lt"/>
        <a:ea typeface="+mj-ea"/>
        <a:cs typeface="+mj-cs"/>
        <a:sym typeface="Calibri"/>
      </a:defRPr>
    </a:lvl8pPr>
    <a:lvl9pPr indent="1828800" latinLnBrk="0">
      <a:defRPr sz="1200">
        <a:latin typeface="+mj-lt"/>
        <a:ea typeface="+mj-ea"/>
        <a:cs typeface="+mj-cs"/>
        <a:sym typeface="Calibri"/>
      </a:defRPr>
    </a:lvl9pPr>
  </p:notesStyle>
</p:notesMaster>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itle" showMasterSp="1" showMasterPhAnim="1">
  <p:cSld name="Title Slide">
    <p:spTree>
      <p:nvGrpSpPr>
        <p:cNvPr id="1" name=""/>
        <p:cNvGrpSpPr/>
        <p:nvPr/>
      </p:nvGrpSpPr>
      <p:grpSpPr>
        <a:xfrm>
          <a:off x="0" y="0"/>
          <a:ext cx="0" cy="0"/>
          <a:chOff x="0" y="0"/>
          <a:chExt cx="0" cy="0"/>
        </a:xfrm>
      </p:grpSpPr>
      <p:sp>
        <p:nvSpPr>
          <p:cNvPr id="11" name="Title Text"/>
          <p:cNvSpPr txBox="1"/>
          <p:nvPr>
            <p:ph type="title"/>
          </p:nvPr>
        </p:nvSpPr>
        <p:spPr>
          <a:xfrm>
            <a:off x="1524000" y="1122362"/>
            <a:ext cx="9144000" cy="2387601"/>
          </a:xfrm>
          <a:prstGeom prst="rect">
            <a:avLst/>
          </a:prstGeom>
        </p:spPr>
        <p:txBody>
          <a:bodyPr anchor="b"/>
          <a:lstStyle>
            <a:lvl1pPr algn="ctr">
              <a:defRPr sz="6000"/>
            </a:lvl1pPr>
          </a:lstStyle>
          <a:p>
            <a:pPr/>
            <a:r>
              <a:t>Title Text</a:t>
            </a:r>
          </a:p>
        </p:txBody>
      </p:sp>
      <p:sp>
        <p:nvSpPr>
          <p:cNvPr id="12" name="Body Level One…"/>
          <p:cNvSpPr txBox="1"/>
          <p:nvPr>
            <p:ph type="body" sz="quarter" idx="1"/>
          </p:nvPr>
        </p:nvSpPr>
        <p:spPr>
          <a:xfrm>
            <a:off x="1524000" y="3602037"/>
            <a:ext cx="9144000" cy="1655763"/>
          </a:xfrm>
          <a:prstGeom prst="rect">
            <a:avLst/>
          </a:prstGeom>
        </p:spPr>
        <p:txBody>
          <a:bodyPr/>
          <a:lstStyle>
            <a:lvl1pPr marL="0" indent="0" algn="ctr">
              <a:buSzTx/>
              <a:buFontTx/>
              <a:buNone/>
              <a:defRPr sz="2400"/>
            </a:lvl1pPr>
            <a:lvl2pPr marL="0" indent="457200" algn="ctr">
              <a:buSzTx/>
              <a:buFontTx/>
              <a:buNone/>
              <a:defRPr sz="2400"/>
            </a:lvl2pPr>
            <a:lvl3pPr marL="0" indent="914400" algn="ctr">
              <a:buSzTx/>
              <a:buFontTx/>
              <a:buNone/>
              <a:defRPr sz="2400"/>
            </a:lvl3pPr>
            <a:lvl4pPr marL="0" indent="1371600" algn="ctr">
              <a:buSzTx/>
              <a:buFontTx/>
              <a:buNone/>
              <a:defRPr sz="2400"/>
            </a:lvl4pPr>
            <a:lvl5pPr marL="0" indent="1828800" algn="ctr">
              <a:buSzTx/>
              <a:buFontTx/>
              <a:buNone/>
              <a:defRPr sz="2400"/>
            </a:lvl5pPr>
          </a:lstStyle>
          <a:p>
            <a:pPr/>
            <a:r>
              <a:t>Body Level One</a:t>
            </a:r>
          </a:p>
          <a:p>
            <a:pPr lvl="1"/>
            <a:r>
              <a:t>Body Level Two</a:t>
            </a:r>
          </a:p>
          <a:p>
            <a:pPr lvl="2"/>
            <a:r>
              <a:t>Body Level Three</a:t>
            </a:r>
          </a:p>
          <a:p>
            <a:pPr lvl="3"/>
            <a:r>
              <a:t>Body Level Four</a:t>
            </a:r>
          </a:p>
          <a:p>
            <a:pPr lvl="4"/>
            <a:r>
              <a:t>Body Level Five</a:t>
            </a:r>
          </a:p>
        </p:txBody>
      </p:sp>
      <p:sp>
        <p:nvSpPr>
          <p:cNvPr id="13"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0.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Slide">
    <p:bg>
      <p:bgPr>
        <a:solidFill>
          <a:srgbClr val="FFFFFF"/>
        </a:solidFill>
      </p:bgPr>
    </p:bg>
    <p:spTree>
      <p:nvGrpSpPr>
        <p:cNvPr id="1" name=""/>
        <p:cNvGrpSpPr/>
        <p:nvPr/>
      </p:nvGrpSpPr>
      <p:grpSpPr>
        <a:xfrm>
          <a:off x="0" y="0"/>
          <a:ext cx="0" cy="0"/>
          <a:chOff x="0" y="0"/>
          <a:chExt cx="0" cy="0"/>
        </a:xfrm>
      </p:grpSpPr>
      <p:sp>
        <p:nvSpPr>
          <p:cNvPr id="92" name="Title Text"/>
          <p:cNvSpPr txBox="1"/>
          <p:nvPr>
            <p:ph type="title"/>
          </p:nvPr>
        </p:nvSpPr>
        <p:spPr>
          <a:xfrm>
            <a:off x="1524000" y="1122362"/>
            <a:ext cx="9144000" cy="2387601"/>
          </a:xfrm>
          <a:prstGeom prst="rect">
            <a:avLst/>
          </a:prstGeom>
        </p:spPr>
        <p:txBody>
          <a:bodyPr anchor="b"/>
          <a:lstStyle>
            <a:lvl1pPr algn="ctr">
              <a:defRPr sz="6000"/>
            </a:lvl1pPr>
          </a:lstStyle>
          <a:p>
            <a:pPr/>
            <a:r>
              <a:t>Title Text</a:t>
            </a:r>
          </a:p>
        </p:txBody>
      </p:sp>
      <p:sp>
        <p:nvSpPr>
          <p:cNvPr id="93" name="Body Level One…"/>
          <p:cNvSpPr txBox="1"/>
          <p:nvPr>
            <p:ph type="body" sz="quarter" idx="1"/>
          </p:nvPr>
        </p:nvSpPr>
        <p:spPr>
          <a:xfrm>
            <a:off x="1524000" y="3602037"/>
            <a:ext cx="9144000" cy="1655763"/>
          </a:xfrm>
          <a:prstGeom prst="rect">
            <a:avLst/>
          </a:prstGeom>
        </p:spPr>
        <p:txBody>
          <a:bodyPr/>
          <a:lstStyle>
            <a:lvl1pPr marL="0" indent="0" algn="ctr">
              <a:buSzTx/>
              <a:buFontTx/>
              <a:buNone/>
              <a:defRPr sz="2400"/>
            </a:lvl1pPr>
            <a:lvl2pPr marL="0" indent="457200" algn="ctr">
              <a:buSzTx/>
              <a:buFontTx/>
              <a:buNone/>
              <a:defRPr sz="2400"/>
            </a:lvl2pPr>
            <a:lvl3pPr marL="0" indent="914400" algn="ctr">
              <a:buSzTx/>
              <a:buFontTx/>
              <a:buNone/>
              <a:defRPr sz="2400"/>
            </a:lvl3pPr>
            <a:lvl4pPr marL="0" indent="1371600" algn="ctr">
              <a:buSzTx/>
              <a:buFontTx/>
              <a:buNone/>
              <a:defRPr sz="2400"/>
            </a:lvl4pPr>
            <a:lvl5pPr marL="0" indent="1828800" algn="ctr">
              <a:buSzTx/>
              <a:buFontTx/>
              <a:buNone/>
              <a:defRPr sz="2400"/>
            </a:lvl5pPr>
          </a:lstStyle>
          <a:p>
            <a:pPr/>
            <a:r>
              <a:t>Body Level One</a:t>
            </a:r>
          </a:p>
          <a:p>
            <a:pPr lvl="1"/>
            <a:r>
              <a:t>Body Level Two</a:t>
            </a:r>
          </a:p>
          <a:p>
            <a:pPr lvl="2"/>
            <a:r>
              <a:t>Body Level Three</a:t>
            </a:r>
          </a:p>
          <a:p>
            <a:pPr lvl="3"/>
            <a:r>
              <a:t>Body Level Four</a:t>
            </a:r>
          </a:p>
          <a:p>
            <a:pPr lvl="4"/>
            <a:r>
              <a:t>Body Level Five</a:t>
            </a:r>
          </a:p>
        </p:txBody>
      </p:sp>
      <p:sp>
        <p:nvSpPr>
          <p:cNvPr id="94"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1.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and Content">
    <p:bg>
      <p:bgPr>
        <a:solidFill>
          <a:srgbClr val="FFFFFF"/>
        </a:solidFill>
      </p:bgPr>
    </p:bg>
    <p:spTree>
      <p:nvGrpSpPr>
        <p:cNvPr id="1" name=""/>
        <p:cNvGrpSpPr/>
        <p:nvPr/>
      </p:nvGrpSpPr>
      <p:grpSpPr>
        <a:xfrm>
          <a:off x="0" y="0"/>
          <a:ext cx="0" cy="0"/>
          <a:chOff x="0" y="0"/>
          <a:chExt cx="0" cy="0"/>
        </a:xfrm>
      </p:grpSpPr>
      <p:sp>
        <p:nvSpPr>
          <p:cNvPr id="101" name="Title Text"/>
          <p:cNvSpPr txBox="1"/>
          <p:nvPr>
            <p:ph type="title"/>
          </p:nvPr>
        </p:nvSpPr>
        <p:spPr>
          <a:prstGeom prst="rect">
            <a:avLst/>
          </a:prstGeom>
        </p:spPr>
        <p:txBody>
          <a:bodyPr/>
          <a:lstStyle/>
          <a:p>
            <a:pPr/>
            <a:r>
              <a:t>Title Text</a:t>
            </a:r>
          </a:p>
        </p:txBody>
      </p:sp>
      <p:sp>
        <p:nvSpPr>
          <p:cNvPr id="102" name="Body Level One…"/>
          <p:cNvSpPr txBox="1"/>
          <p:nvPr>
            <p:ph type="body" idx="1"/>
          </p:nvPr>
        </p:nvSpPr>
        <p:spPr>
          <a:prstGeom prst="rect">
            <a:avLst/>
          </a:prstGeom>
        </p:spPr>
        <p:txBody>
          <a:bodyPr/>
          <a:lstStyle/>
          <a:p>
            <a:pPr/>
            <a:r>
              <a:t>Body Level One</a:t>
            </a:r>
          </a:p>
          <a:p>
            <a:pPr lvl="1"/>
            <a:r>
              <a:t>Body Level Two</a:t>
            </a:r>
          </a:p>
          <a:p>
            <a:pPr lvl="2"/>
            <a:r>
              <a:t>Body Level Three</a:t>
            </a:r>
          </a:p>
          <a:p>
            <a:pPr lvl="3"/>
            <a:r>
              <a:t>Body Level Four</a:t>
            </a:r>
          </a:p>
          <a:p>
            <a:pPr lvl="4"/>
            <a:r>
              <a:t>Body Level Five</a:t>
            </a:r>
          </a:p>
        </p:txBody>
      </p:sp>
      <p:sp>
        <p:nvSpPr>
          <p:cNvPr id="103"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2.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Section Header">
    <p:bg>
      <p:bgPr>
        <a:solidFill>
          <a:srgbClr val="FFFFFF"/>
        </a:solidFill>
      </p:bgPr>
    </p:bg>
    <p:spTree>
      <p:nvGrpSpPr>
        <p:cNvPr id="1" name=""/>
        <p:cNvGrpSpPr/>
        <p:nvPr/>
      </p:nvGrpSpPr>
      <p:grpSpPr>
        <a:xfrm>
          <a:off x="0" y="0"/>
          <a:ext cx="0" cy="0"/>
          <a:chOff x="0" y="0"/>
          <a:chExt cx="0" cy="0"/>
        </a:xfrm>
      </p:grpSpPr>
      <p:sp>
        <p:nvSpPr>
          <p:cNvPr id="110" name="Title Text"/>
          <p:cNvSpPr txBox="1"/>
          <p:nvPr>
            <p:ph type="title"/>
          </p:nvPr>
        </p:nvSpPr>
        <p:spPr>
          <a:xfrm>
            <a:off x="831850" y="1709738"/>
            <a:ext cx="10515600" cy="2852737"/>
          </a:xfrm>
          <a:prstGeom prst="rect">
            <a:avLst/>
          </a:prstGeom>
        </p:spPr>
        <p:txBody>
          <a:bodyPr anchor="b"/>
          <a:lstStyle>
            <a:lvl1pPr>
              <a:defRPr sz="6000"/>
            </a:lvl1pPr>
          </a:lstStyle>
          <a:p>
            <a:pPr/>
            <a:r>
              <a:t>Title Text</a:t>
            </a:r>
          </a:p>
        </p:txBody>
      </p:sp>
      <p:sp>
        <p:nvSpPr>
          <p:cNvPr id="111" name="Body Level One…"/>
          <p:cNvSpPr txBox="1"/>
          <p:nvPr>
            <p:ph type="body" sz="quarter" idx="1"/>
          </p:nvPr>
        </p:nvSpPr>
        <p:spPr>
          <a:xfrm>
            <a:off x="831850" y="4589462"/>
            <a:ext cx="10515600" cy="1500188"/>
          </a:xfrm>
          <a:prstGeom prst="rect">
            <a:avLst/>
          </a:prstGeom>
        </p:spPr>
        <p:txBody>
          <a:bodyPr/>
          <a:lstStyle>
            <a:lvl1pPr marL="0" indent="0">
              <a:buSzTx/>
              <a:buFontTx/>
              <a:buNone/>
              <a:defRPr sz="2400">
                <a:solidFill>
                  <a:srgbClr val="888888"/>
                </a:solidFill>
              </a:defRPr>
            </a:lvl1pPr>
            <a:lvl2pPr marL="0" indent="457200">
              <a:buSzTx/>
              <a:buFontTx/>
              <a:buNone/>
              <a:defRPr sz="2400">
                <a:solidFill>
                  <a:srgbClr val="888888"/>
                </a:solidFill>
              </a:defRPr>
            </a:lvl2pPr>
            <a:lvl3pPr marL="0" indent="914400">
              <a:buSzTx/>
              <a:buFontTx/>
              <a:buNone/>
              <a:defRPr sz="2400">
                <a:solidFill>
                  <a:srgbClr val="888888"/>
                </a:solidFill>
              </a:defRPr>
            </a:lvl3pPr>
            <a:lvl4pPr marL="0" indent="1371600">
              <a:buSzTx/>
              <a:buFontTx/>
              <a:buNone/>
              <a:defRPr sz="2400">
                <a:solidFill>
                  <a:srgbClr val="888888"/>
                </a:solidFill>
              </a:defRPr>
            </a:lvl4pPr>
            <a:lvl5pPr marL="0" indent="1828800">
              <a:buSzTx/>
              <a:buFontTx/>
              <a:buNone/>
              <a:defRPr sz="2400">
                <a:solidFill>
                  <a:srgbClr val="888888"/>
                </a:solidFill>
              </a:defRPr>
            </a:lvl5pPr>
          </a:lstStyle>
          <a:p>
            <a:pPr/>
            <a:r>
              <a:t>Body Level One</a:t>
            </a:r>
          </a:p>
          <a:p>
            <a:pPr lvl="1"/>
            <a:r>
              <a:t>Body Level Two</a:t>
            </a:r>
          </a:p>
          <a:p>
            <a:pPr lvl="2"/>
            <a:r>
              <a:t>Body Level Three</a:t>
            </a:r>
          </a:p>
          <a:p>
            <a:pPr lvl="3"/>
            <a:r>
              <a:t>Body Level Four</a:t>
            </a:r>
          </a:p>
          <a:p>
            <a:pPr lvl="4"/>
            <a:r>
              <a:t>Body Level Five</a:t>
            </a:r>
          </a:p>
        </p:txBody>
      </p:sp>
      <p:sp>
        <p:nvSpPr>
          <p:cNvPr id="112"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3.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wo Content">
    <p:bg>
      <p:bgPr>
        <a:solidFill>
          <a:srgbClr val="FFFFFF"/>
        </a:solidFill>
      </p:bgPr>
    </p:bg>
    <p:spTree>
      <p:nvGrpSpPr>
        <p:cNvPr id="1" name=""/>
        <p:cNvGrpSpPr/>
        <p:nvPr/>
      </p:nvGrpSpPr>
      <p:grpSpPr>
        <a:xfrm>
          <a:off x="0" y="0"/>
          <a:ext cx="0" cy="0"/>
          <a:chOff x="0" y="0"/>
          <a:chExt cx="0" cy="0"/>
        </a:xfrm>
      </p:grpSpPr>
      <p:sp>
        <p:nvSpPr>
          <p:cNvPr id="119" name="Title Text"/>
          <p:cNvSpPr txBox="1"/>
          <p:nvPr>
            <p:ph type="title"/>
          </p:nvPr>
        </p:nvSpPr>
        <p:spPr>
          <a:prstGeom prst="rect">
            <a:avLst/>
          </a:prstGeom>
        </p:spPr>
        <p:txBody>
          <a:bodyPr/>
          <a:lstStyle/>
          <a:p>
            <a:pPr/>
            <a:r>
              <a:t>Title Text</a:t>
            </a:r>
          </a:p>
        </p:txBody>
      </p:sp>
      <p:sp>
        <p:nvSpPr>
          <p:cNvPr id="120" name="Body Level One…"/>
          <p:cNvSpPr txBox="1"/>
          <p:nvPr>
            <p:ph type="body" sz="half" idx="1"/>
          </p:nvPr>
        </p:nvSpPr>
        <p:spPr>
          <a:xfrm>
            <a:off x="838200" y="1825625"/>
            <a:ext cx="5181600" cy="4351338"/>
          </a:xfrm>
          <a:prstGeom prst="rect">
            <a:avLst/>
          </a:prstGeom>
        </p:spPr>
        <p:txBody>
          <a:bodyPr/>
          <a:lstStyle/>
          <a:p>
            <a:pPr/>
            <a:r>
              <a:t>Body Level One</a:t>
            </a:r>
          </a:p>
          <a:p>
            <a:pPr lvl="1"/>
            <a:r>
              <a:t>Body Level Two</a:t>
            </a:r>
          </a:p>
          <a:p>
            <a:pPr lvl="2"/>
            <a:r>
              <a:t>Body Level Three</a:t>
            </a:r>
          </a:p>
          <a:p>
            <a:pPr lvl="3"/>
            <a:r>
              <a:t>Body Level Four</a:t>
            </a:r>
          </a:p>
          <a:p>
            <a:pPr lvl="4"/>
            <a:r>
              <a:t>Body Level Five</a:t>
            </a:r>
          </a:p>
        </p:txBody>
      </p:sp>
      <p:sp>
        <p:nvSpPr>
          <p:cNvPr id="121"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4.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Comparison">
    <p:bg>
      <p:bgPr>
        <a:solidFill>
          <a:srgbClr val="FFFFFF"/>
        </a:solidFill>
      </p:bgPr>
    </p:bg>
    <p:spTree>
      <p:nvGrpSpPr>
        <p:cNvPr id="1" name=""/>
        <p:cNvGrpSpPr/>
        <p:nvPr/>
      </p:nvGrpSpPr>
      <p:grpSpPr>
        <a:xfrm>
          <a:off x="0" y="0"/>
          <a:ext cx="0" cy="0"/>
          <a:chOff x="0" y="0"/>
          <a:chExt cx="0" cy="0"/>
        </a:xfrm>
      </p:grpSpPr>
      <p:sp>
        <p:nvSpPr>
          <p:cNvPr id="128" name="Title Text"/>
          <p:cNvSpPr txBox="1"/>
          <p:nvPr>
            <p:ph type="title"/>
          </p:nvPr>
        </p:nvSpPr>
        <p:spPr>
          <a:xfrm>
            <a:off x="839787" y="365125"/>
            <a:ext cx="10515601" cy="1325563"/>
          </a:xfrm>
          <a:prstGeom prst="rect">
            <a:avLst/>
          </a:prstGeom>
        </p:spPr>
        <p:txBody>
          <a:bodyPr/>
          <a:lstStyle/>
          <a:p>
            <a:pPr/>
            <a:r>
              <a:t>Title Text</a:t>
            </a:r>
          </a:p>
        </p:txBody>
      </p:sp>
      <p:sp>
        <p:nvSpPr>
          <p:cNvPr id="129" name="Body Level One…"/>
          <p:cNvSpPr txBox="1"/>
          <p:nvPr>
            <p:ph type="body" sz="quarter" idx="1"/>
          </p:nvPr>
        </p:nvSpPr>
        <p:spPr>
          <a:xfrm>
            <a:off x="839787" y="1681163"/>
            <a:ext cx="5157789" cy="823913"/>
          </a:xfrm>
          <a:prstGeom prst="rect">
            <a:avLst/>
          </a:prstGeom>
        </p:spPr>
        <p:txBody>
          <a:bodyPr anchor="b"/>
          <a:lstStyle>
            <a:lvl1pPr marL="0" indent="0">
              <a:buSzTx/>
              <a:buFontTx/>
              <a:buNone/>
              <a:defRPr b="1" sz="2400"/>
            </a:lvl1pPr>
            <a:lvl2pPr marL="0" indent="457200">
              <a:buSzTx/>
              <a:buFontTx/>
              <a:buNone/>
              <a:defRPr b="1" sz="2400"/>
            </a:lvl2pPr>
            <a:lvl3pPr marL="0" indent="914400">
              <a:buSzTx/>
              <a:buFontTx/>
              <a:buNone/>
              <a:defRPr b="1" sz="2400"/>
            </a:lvl3pPr>
            <a:lvl4pPr marL="0" indent="1371600">
              <a:buSzTx/>
              <a:buFontTx/>
              <a:buNone/>
              <a:defRPr b="1" sz="2400"/>
            </a:lvl4pPr>
            <a:lvl5pPr marL="0" indent="1828800">
              <a:buSzTx/>
              <a:buFontTx/>
              <a:buNone/>
              <a:defRPr b="1" sz="2400"/>
            </a:lvl5pPr>
          </a:lstStyle>
          <a:p>
            <a:pPr/>
            <a:r>
              <a:t>Body Level One</a:t>
            </a:r>
          </a:p>
          <a:p>
            <a:pPr lvl="1"/>
            <a:r>
              <a:t>Body Level Two</a:t>
            </a:r>
          </a:p>
          <a:p>
            <a:pPr lvl="2"/>
            <a:r>
              <a:t>Body Level Three</a:t>
            </a:r>
          </a:p>
          <a:p>
            <a:pPr lvl="3"/>
            <a:r>
              <a:t>Body Level Four</a:t>
            </a:r>
          </a:p>
          <a:p>
            <a:pPr lvl="4"/>
            <a:r>
              <a:t>Body Level Five</a:t>
            </a:r>
          </a:p>
        </p:txBody>
      </p:sp>
      <p:sp>
        <p:nvSpPr>
          <p:cNvPr id="130" name="Text Placeholder 4"/>
          <p:cNvSpPr/>
          <p:nvPr>
            <p:ph type="body" sz="quarter" idx="21"/>
          </p:nvPr>
        </p:nvSpPr>
        <p:spPr>
          <a:xfrm>
            <a:off x="6172200" y="1681163"/>
            <a:ext cx="5183188" cy="823913"/>
          </a:xfrm>
          <a:prstGeom prst="rect">
            <a:avLst/>
          </a:prstGeom>
        </p:spPr>
        <p:txBody>
          <a:bodyPr anchor="b"/>
          <a:lstStyle/>
          <a:p>
            <a:pPr marL="0" indent="0">
              <a:buSzTx/>
              <a:buFontTx/>
              <a:buNone/>
              <a:defRPr b="1" sz="2400"/>
            </a:pPr>
          </a:p>
        </p:txBody>
      </p:sp>
      <p:sp>
        <p:nvSpPr>
          <p:cNvPr id="131"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5.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Only">
    <p:bg>
      <p:bgPr>
        <a:solidFill>
          <a:srgbClr val="FFFFFF"/>
        </a:solidFill>
      </p:bgPr>
    </p:bg>
    <p:spTree>
      <p:nvGrpSpPr>
        <p:cNvPr id="1" name=""/>
        <p:cNvGrpSpPr/>
        <p:nvPr/>
      </p:nvGrpSpPr>
      <p:grpSpPr>
        <a:xfrm>
          <a:off x="0" y="0"/>
          <a:ext cx="0" cy="0"/>
          <a:chOff x="0" y="0"/>
          <a:chExt cx="0" cy="0"/>
        </a:xfrm>
      </p:grpSpPr>
      <p:sp>
        <p:nvSpPr>
          <p:cNvPr id="138" name="Title Text"/>
          <p:cNvSpPr txBox="1"/>
          <p:nvPr>
            <p:ph type="title"/>
          </p:nvPr>
        </p:nvSpPr>
        <p:spPr>
          <a:prstGeom prst="rect">
            <a:avLst/>
          </a:prstGeom>
        </p:spPr>
        <p:txBody>
          <a:bodyPr/>
          <a:lstStyle/>
          <a:p>
            <a:pPr/>
            <a:r>
              <a:t>Title Text</a:t>
            </a:r>
          </a:p>
        </p:txBody>
      </p:sp>
      <p:sp>
        <p:nvSpPr>
          <p:cNvPr id="139"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6.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Blank">
    <p:bg>
      <p:bgPr>
        <a:solidFill>
          <a:srgbClr val="FFFFFF"/>
        </a:solidFill>
      </p:bgPr>
    </p:bg>
    <p:spTree>
      <p:nvGrpSpPr>
        <p:cNvPr id="1" name=""/>
        <p:cNvGrpSpPr/>
        <p:nvPr/>
      </p:nvGrpSpPr>
      <p:grpSpPr>
        <a:xfrm>
          <a:off x="0" y="0"/>
          <a:ext cx="0" cy="0"/>
          <a:chOff x="0" y="0"/>
          <a:chExt cx="0" cy="0"/>
        </a:xfrm>
      </p:grpSpPr>
      <p:sp>
        <p:nvSpPr>
          <p:cNvPr id="146"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7.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Content with Caption">
    <p:bg>
      <p:bgPr>
        <a:solidFill>
          <a:srgbClr val="FFFFFF"/>
        </a:solidFill>
      </p:bgPr>
    </p:bg>
    <p:spTree>
      <p:nvGrpSpPr>
        <p:cNvPr id="1" name=""/>
        <p:cNvGrpSpPr/>
        <p:nvPr/>
      </p:nvGrpSpPr>
      <p:grpSpPr>
        <a:xfrm>
          <a:off x="0" y="0"/>
          <a:ext cx="0" cy="0"/>
          <a:chOff x="0" y="0"/>
          <a:chExt cx="0" cy="0"/>
        </a:xfrm>
      </p:grpSpPr>
      <p:sp>
        <p:nvSpPr>
          <p:cNvPr id="153" name="Title Text"/>
          <p:cNvSpPr txBox="1"/>
          <p:nvPr>
            <p:ph type="title"/>
          </p:nvPr>
        </p:nvSpPr>
        <p:spPr>
          <a:xfrm>
            <a:off x="839787" y="457200"/>
            <a:ext cx="3932239" cy="1600200"/>
          </a:xfrm>
          <a:prstGeom prst="rect">
            <a:avLst/>
          </a:prstGeom>
        </p:spPr>
        <p:txBody>
          <a:bodyPr anchor="b"/>
          <a:lstStyle>
            <a:lvl1pPr>
              <a:defRPr sz="3200"/>
            </a:lvl1pPr>
          </a:lstStyle>
          <a:p>
            <a:pPr/>
            <a:r>
              <a:t>Title Text</a:t>
            </a:r>
          </a:p>
        </p:txBody>
      </p:sp>
      <p:sp>
        <p:nvSpPr>
          <p:cNvPr id="154" name="Body Level One…"/>
          <p:cNvSpPr txBox="1"/>
          <p:nvPr>
            <p:ph type="body" sz="half" idx="1"/>
          </p:nvPr>
        </p:nvSpPr>
        <p:spPr>
          <a:xfrm>
            <a:off x="5183187" y="987425"/>
            <a:ext cx="6172201" cy="4873625"/>
          </a:xfrm>
          <a:prstGeom prst="rect">
            <a:avLst/>
          </a:prstGeom>
        </p:spPr>
        <p:txBody>
          <a:bodyPr/>
          <a:lstStyle>
            <a:lvl1pPr>
              <a:defRPr sz="3200"/>
            </a:lvl1pPr>
            <a:lvl2pPr marL="718457" indent="-261257">
              <a:defRPr sz="3200"/>
            </a:lvl2pPr>
            <a:lvl3pPr marL="1219200" indent="-304800">
              <a:defRPr sz="3200"/>
            </a:lvl3pPr>
            <a:lvl4pPr marL="1737360" indent="-365760">
              <a:defRPr sz="3200"/>
            </a:lvl4pPr>
            <a:lvl5pPr marL="2194560" indent="-365760">
              <a:defRPr sz="3200"/>
            </a:lvl5pPr>
          </a:lstStyle>
          <a:p>
            <a:pPr/>
            <a:r>
              <a:t>Body Level One</a:t>
            </a:r>
          </a:p>
          <a:p>
            <a:pPr lvl="1"/>
            <a:r>
              <a:t>Body Level Two</a:t>
            </a:r>
          </a:p>
          <a:p>
            <a:pPr lvl="2"/>
            <a:r>
              <a:t>Body Level Three</a:t>
            </a:r>
          </a:p>
          <a:p>
            <a:pPr lvl="3"/>
            <a:r>
              <a:t>Body Level Four</a:t>
            </a:r>
          </a:p>
          <a:p>
            <a:pPr lvl="4"/>
            <a:r>
              <a:t>Body Level Five</a:t>
            </a:r>
          </a:p>
        </p:txBody>
      </p:sp>
      <p:sp>
        <p:nvSpPr>
          <p:cNvPr id="155" name="Text Placeholder 3"/>
          <p:cNvSpPr/>
          <p:nvPr>
            <p:ph type="body" sz="quarter" idx="21"/>
          </p:nvPr>
        </p:nvSpPr>
        <p:spPr>
          <a:xfrm>
            <a:off x="839787" y="2057400"/>
            <a:ext cx="3932238" cy="3811588"/>
          </a:xfrm>
          <a:prstGeom prst="rect">
            <a:avLst/>
          </a:prstGeom>
        </p:spPr>
        <p:txBody>
          <a:bodyPr/>
          <a:lstStyle/>
          <a:p>
            <a:pPr marL="0" indent="0">
              <a:buSzTx/>
              <a:buFontTx/>
              <a:buNone/>
              <a:defRPr sz="1600"/>
            </a:pPr>
          </a:p>
        </p:txBody>
      </p:sp>
      <p:sp>
        <p:nvSpPr>
          <p:cNvPr id="156"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8.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Picture with Caption">
    <p:bg>
      <p:bgPr>
        <a:solidFill>
          <a:srgbClr val="FFFFFF"/>
        </a:solidFill>
      </p:bgPr>
    </p:bg>
    <p:spTree>
      <p:nvGrpSpPr>
        <p:cNvPr id="1" name=""/>
        <p:cNvGrpSpPr/>
        <p:nvPr/>
      </p:nvGrpSpPr>
      <p:grpSpPr>
        <a:xfrm>
          <a:off x="0" y="0"/>
          <a:ext cx="0" cy="0"/>
          <a:chOff x="0" y="0"/>
          <a:chExt cx="0" cy="0"/>
        </a:xfrm>
      </p:grpSpPr>
      <p:sp>
        <p:nvSpPr>
          <p:cNvPr id="163" name="Title Text"/>
          <p:cNvSpPr txBox="1"/>
          <p:nvPr>
            <p:ph type="title"/>
          </p:nvPr>
        </p:nvSpPr>
        <p:spPr>
          <a:xfrm>
            <a:off x="839787" y="457200"/>
            <a:ext cx="3932239" cy="1600200"/>
          </a:xfrm>
          <a:prstGeom prst="rect">
            <a:avLst/>
          </a:prstGeom>
        </p:spPr>
        <p:txBody>
          <a:bodyPr anchor="b"/>
          <a:lstStyle>
            <a:lvl1pPr>
              <a:defRPr sz="3200"/>
            </a:lvl1pPr>
          </a:lstStyle>
          <a:p>
            <a:pPr/>
            <a:r>
              <a:t>Title Text</a:t>
            </a:r>
          </a:p>
        </p:txBody>
      </p:sp>
      <p:sp>
        <p:nvSpPr>
          <p:cNvPr id="164" name="Picture Placeholder 2"/>
          <p:cNvSpPr/>
          <p:nvPr>
            <p:ph type="pic" sz="half" idx="21"/>
          </p:nvPr>
        </p:nvSpPr>
        <p:spPr>
          <a:xfrm>
            <a:off x="5183187" y="987425"/>
            <a:ext cx="6172201" cy="4873625"/>
          </a:xfrm>
          <a:prstGeom prst="rect">
            <a:avLst/>
          </a:prstGeom>
        </p:spPr>
        <p:txBody>
          <a:bodyPr lIns="91439" rIns="91439">
            <a:noAutofit/>
          </a:bodyPr>
          <a:lstStyle/>
          <a:p>
            <a:pPr/>
          </a:p>
        </p:txBody>
      </p:sp>
      <p:sp>
        <p:nvSpPr>
          <p:cNvPr id="165" name="Body Level One…"/>
          <p:cNvSpPr txBox="1"/>
          <p:nvPr>
            <p:ph type="body" sz="quarter" idx="1"/>
          </p:nvPr>
        </p:nvSpPr>
        <p:spPr>
          <a:xfrm>
            <a:off x="839787" y="2057400"/>
            <a:ext cx="3932239" cy="3811588"/>
          </a:xfrm>
          <a:prstGeom prst="rect">
            <a:avLst/>
          </a:prstGeom>
        </p:spPr>
        <p:txBody>
          <a:bodyPr/>
          <a:lstStyle>
            <a:lvl1pPr marL="0" indent="0">
              <a:buSzTx/>
              <a:buFontTx/>
              <a:buNone/>
              <a:defRPr sz="1600"/>
            </a:lvl1pPr>
            <a:lvl2pPr marL="0" indent="457200">
              <a:buSzTx/>
              <a:buFontTx/>
              <a:buNone/>
              <a:defRPr sz="1600"/>
            </a:lvl2pPr>
            <a:lvl3pPr marL="0" indent="914400">
              <a:buSzTx/>
              <a:buFontTx/>
              <a:buNone/>
              <a:defRPr sz="1600"/>
            </a:lvl3pPr>
            <a:lvl4pPr marL="0" indent="1371600">
              <a:buSzTx/>
              <a:buFontTx/>
              <a:buNone/>
              <a:defRPr sz="1600"/>
            </a:lvl4pPr>
            <a:lvl5pPr marL="0" indent="1828800">
              <a:buSzTx/>
              <a:buFontTx/>
              <a:buNone/>
              <a:defRPr sz="1600"/>
            </a:lvl5pPr>
          </a:lstStyle>
          <a:p>
            <a:pPr/>
            <a:r>
              <a:t>Body Level One</a:t>
            </a:r>
          </a:p>
          <a:p>
            <a:pPr lvl="1"/>
            <a:r>
              <a:t>Body Level Two</a:t>
            </a:r>
          </a:p>
          <a:p>
            <a:pPr lvl="2"/>
            <a:r>
              <a:t>Body Level Three</a:t>
            </a:r>
          </a:p>
          <a:p>
            <a:pPr lvl="3"/>
            <a:r>
              <a:t>Body Level Four</a:t>
            </a:r>
          </a:p>
          <a:p>
            <a:pPr lvl="4"/>
            <a:r>
              <a:t>Body Level Five</a:t>
            </a:r>
          </a:p>
        </p:txBody>
      </p:sp>
      <p:sp>
        <p:nvSpPr>
          <p:cNvPr id="166"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2.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and Content">
    <p:spTree>
      <p:nvGrpSpPr>
        <p:cNvPr id="1" name=""/>
        <p:cNvGrpSpPr/>
        <p:nvPr/>
      </p:nvGrpSpPr>
      <p:grpSpPr>
        <a:xfrm>
          <a:off x="0" y="0"/>
          <a:ext cx="0" cy="0"/>
          <a:chOff x="0" y="0"/>
          <a:chExt cx="0" cy="0"/>
        </a:xfrm>
      </p:grpSpPr>
      <p:sp>
        <p:nvSpPr>
          <p:cNvPr id="20" name="Title Text"/>
          <p:cNvSpPr txBox="1"/>
          <p:nvPr>
            <p:ph type="title"/>
          </p:nvPr>
        </p:nvSpPr>
        <p:spPr>
          <a:prstGeom prst="rect">
            <a:avLst/>
          </a:prstGeom>
        </p:spPr>
        <p:txBody>
          <a:bodyPr/>
          <a:lstStyle/>
          <a:p>
            <a:pPr/>
            <a:r>
              <a:t>Title Text</a:t>
            </a:r>
          </a:p>
        </p:txBody>
      </p:sp>
      <p:sp>
        <p:nvSpPr>
          <p:cNvPr id="21" name="Body Level One…"/>
          <p:cNvSpPr txBox="1"/>
          <p:nvPr>
            <p:ph type="body" idx="1"/>
          </p:nvPr>
        </p:nvSpPr>
        <p:spPr>
          <a:prstGeom prst="rect">
            <a:avLst/>
          </a:prstGeom>
        </p:spPr>
        <p:txBody>
          <a:bodyPr/>
          <a:lstStyle/>
          <a:p>
            <a:pPr/>
            <a:r>
              <a:t>Body Level One</a:t>
            </a:r>
          </a:p>
          <a:p>
            <a:pPr lvl="1"/>
            <a:r>
              <a:t>Body Level Two</a:t>
            </a:r>
          </a:p>
          <a:p>
            <a:pPr lvl="2"/>
            <a:r>
              <a:t>Body Level Three</a:t>
            </a:r>
          </a:p>
          <a:p>
            <a:pPr lvl="3"/>
            <a:r>
              <a:t>Body Level Four</a:t>
            </a:r>
          </a:p>
          <a:p>
            <a:pPr lvl="4"/>
            <a:r>
              <a:t>Body Level Five</a:t>
            </a:r>
          </a:p>
        </p:txBody>
      </p:sp>
      <p:sp>
        <p:nvSpPr>
          <p:cNvPr id="22"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3.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Section Header">
    <p:spTree>
      <p:nvGrpSpPr>
        <p:cNvPr id="1" name=""/>
        <p:cNvGrpSpPr/>
        <p:nvPr/>
      </p:nvGrpSpPr>
      <p:grpSpPr>
        <a:xfrm>
          <a:off x="0" y="0"/>
          <a:ext cx="0" cy="0"/>
          <a:chOff x="0" y="0"/>
          <a:chExt cx="0" cy="0"/>
        </a:xfrm>
      </p:grpSpPr>
      <p:sp>
        <p:nvSpPr>
          <p:cNvPr id="29" name="Title Text"/>
          <p:cNvSpPr txBox="1"/>
          <p:nvPr>
            <p:ph type="title"/>
          </p:nvPr>
        </p:nvSpPr>
        <p:spPr>
          <a:xfrm>
            <a:off x="831850" y="1709738"/>
            <a:ext cx="10515600" cy="2852737"/>
          </a:xfrm>
          <a:prstGeom prst="rect">
            <a:avLst/>
          </a:prstGeom>
        </p:spPr>
        <p:txBody>
          <a:bodyPr anchor="b"/>
          <a:lstStyle>
            <a:lvl1pPr>
              <a:defRPr sz="6000"/>
            </a:lvl1pPr>
          </a:lstStyle>
          <a:p>
            <a:pPr/>
            <a:r>
              <a:t>Title Text</a:t>
            </a:r>
          </a:p>
        </p:txBody>
      </p:sp>
      <p:sp>
        <p:nvSpPr>
          <p:cNvPr id="30" name="Body Level One…"/>
          <p:cNvSpPr txBox="1"/>
          <p:nvPr>
            <p:ph type="body" sz="quarter" idx="1"/>
          </p:nvPr>
        </p:nvSpPr>
        <p:spPr>
          <a:xfrm>
            <a:off x="831850" y="4589462"/>
            <a:ext cx="10515600" cy="1500188"/>
          </a:xfrm>
          <a:prstGeom prst="rect">
            <a:avLst/>
          </a:prstGeom>
        </p:spPr>
        <p:txBody>
          <a:bodyPr/>
          <a:lstStyle>
            <a:lvl1pPr marL="0" indent="0">
              <a:buSzTx/>
              <a:buFontTx/>
              <a:buNone/>
              <a:defRPr sz="2400">
                <a:solidFill>
                  <a:srgbClr val="888888"/>
                </a:solidFill>
              </a:defRPr>
            </a:lvl1pPr>
            <a:lvl2pPr marL="0" indent="457200">
              <a:buSzTx/>
              <a:buFontTx/>
              <a:buNone/>
              <a:defRPr sz="2400">
                <a:solidFill>
                  <a:srgbClr val="888888"/>
                </a:solidFill>
              </a:defRPr>
            </a:lvl2pPr>
            <a:lvl3pPr marL="0" indent="914400">
              <a:buSzTx/>
              <a:buFontTx/>
              <a:buNone/>
              <a:defRPr sz="2400">
                <a:solidFill>
                  <a:srgbClr val="888888"/>
                </a:solidFill>
              </a:defRPr>
            </a:lvl3pPr>
            <a:lvl4pPr marL="0" indent="1371600">
              <a:buSzTx/>
              <a:buFontTx/>
              <a:buNone/>
              <a:defRPr sz="2400">
                <a:solidFill>
                  <a:srgbClr val="888888"/>
                </a:solidFill>
              </a:defRPr>
            </a:lvl4pPr>
            <a:lvl5pPr marL="0" indent="1828800">
              <a:buSzTx/>
              <a:buFontTx/>
              <a:buNone/>
              <a:defRPr sz="2400">
                <a:solidFill>
                  <a:srgbClr val="888888"/>
                </a:solidFill>
              </a:defRPr>
            </a:lvl5pPr>
          </a:lstStyle>
          <a:p>
            <a:pPr/>
            <a:r>
              <a:t>Body Level One</a:t>
            </a:r>
          </a:p>
          <a:p>
            <a:pPr lvl="1"/>
            <a:r>
              <a:t>Body Level Two</a:t>
            </a:r>
          </a:p>
          <a:p>
            <a:pPr lvl="2"/>
            <a:r>
              <a:t>Body Level Three</a:t>
            </a:r>
          </a:p>
          <a:p>
            <a:pPr lvl="3"/>
            <a:r>
              <a:t>Body Level Four</a:t>
            </a:r>
          </a:p>
          <a:p>
            <a:pPr lvl="4"/>
            <a:r>
              <a:t>Body Level Five</a:t>
            </a:r>
          </a:p>
        </p:txBody>
      </p:sp>
      <p:sp>
        <p:nvSpPr>
          <p:cNvPr id="31"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4.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wo Content">
    <p:spTree>
      <p:nvGrpSpPr>
        <p:cNvPr id="1" name=""/>
        <p:cNvGrpSpPr/>
        <p:nvPr/>
      </p:nvGrpSpPr>
      <p:grpSpPr>
        <a:xfrm>
          <a:off x="0" y="0"/>
          <a:ext cx="0" cy="0"/>
          <a:chOff x="0" y="0"/>
          <a:chExt cx="0" cy="0"/>
        </a:xfrm>
      </p:grpSpPr>
      <p:sp>
        <p:nvSpPr>
          <p:cNvPr id="38" name="Title Text"/>
          <p:cNvSpPr txBox="1"/>
          <p:nvPr>
            <p:ph type="title"/>
          </p:nvPr>
        </p:nvSpPr>
        <p:spPr>
          <a:prstGeom prst="rect">
            <a:avLst/>
          </a:prstGeom>
        </p:spPr>
        <p:txBody>
          <a:bodyPr/>
          <a:lstStyle/>
          <a:p>
            <a:pPr/>
            <a:r>
              <a:t>Title Text</a:t>
            </a:r>
          </a:p>
        </p:txBody>
      </p:sp>
      <p:sp>
        <p:nvSpPr>
          <p:cNvPr id="39" name="Body Level One…"/>
          <p:cNvSpPr txBox="1"/>
          <p:nvPr>
            <p:ph type="body" sz="half" idx="1"/>
          </p:nvPr>
        </p:nvSpPr>
        <p:spPr>
          <a:xfrm>
            <a:off x="838200" y="1825625"/>
            <a:ext cx="5181600" cy="4351338"/>
          </a:xfrm>
          <a:prstGeom prst="rect">
            <a:avLst/>
          </a:prstGeom>
        </p:spPr>
        <p:txBody>
          <a:bodyPr/>
          <a:lstStyle/>
          <a:p>
            <a:pPr/>
            <a:r>
              <a:t>Body Level One</a:t>
            </a:r>
          </a:p>
          <a:p>
            <a:pPr lvl="1"/>
            <a:r>
              <a:t>Body Level Two</a:t>
            </a:r>
          </a:p>
          <a:p>
            <a:pPr lvl="2"/>
            <a:r>
              <a:t>Body Level Three</a:t>
            </a:r>
          </a:p>
          <a:p>
            <a:pPr lvl="3"/>
            <a:r>
              <a:t>Body Level Four</a:t>
            </a:r>
          </a:p>
          <a:p>
            <a:pPr lvl="4"/>
            <a:r>
              <a:t>Body Level Five</a:t>
            </a:r>
          </a:p>
        </p:txBody>
      </p:sp>
      <p:sp>
        <p:nvSpPr>
          <p:cNvPr id="40"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5.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Comparison">
    <p:spTree>
      <p:nvGrpSpPr>
        <p:cNvPr id="1" name=""/>
        <p:cNvGrpSpPr/>
        <p:nvPr/>
      </p:nvGrpSpPr>
      <p:grpSpPr>
        <a:xfrm>
          <a:off x="0" y="0"/>
          <a:ext cx="0" cy="0"/>
          <a:chOff x="0" y="0"/>
          <a:chExt cx="0" cy="0"/>
        </a:xfrm>
      </p:grpSpPr>
      <p:sp>
        <p:nvSpPr>
          <p:cNvPr id="47" name="Title Text"/>
          <p:cNvSpPr txBox="1"/>
          <p:nvPr>
            <p:ph type="title"/>
          </p:nvPr>
        </p:nvSpPr>
        <p:spPr>
          <a:xfrm>
            <a:off x="839787" y="365125"/>
            <a:ext cx="10515601" cy="1325563"/>
          </a:xfrm>
          <a:prstGeom prst="rect">
            <a:avLst/>
          </a:prstGeom>
        </p:spPr>
        <p:txBody>
          <a:bodyPr/>
          <a:lstStyle/>
          <a:p>
            <a:pPr/>
            <a:r>
              <a:t>Title Text</a:t>
            </a:r>
          </a:p>
        </p:txBody>
      </p:sp>
      <p:sp>
        <p:nvSpPr>
          <p:cNvPr id="48" name="Body Level One…"/>
          <p:cNvSpPr txBox="1"/>
          <p:nvPr>
            <p:ph type="body" sz="quarter" idx="1"/>
          </p:nvPr>
        </p:nvSpPr>
        <p:spPr>
          <a:xfrm>
            <a:off x="839787" y="1681163"/>
            <a:ext cx="5157789" cy="823913"/>
          </a:xfrm>
          <a:prstGeom prst="rect">
            <a:avLst/>
          </a:prstGeom>
        </p:spPr>
        <p:txBody>
          <a:bodyPr anchor="b"/>
          <a:lstStyle>
            <a:lvl1pPr marL="0" indent="0">
              <a:buSzTx/>
              <a:buFontTx/>
              <a:buNone/>
              <a:defRPr b="1" sz="2400"/>
            </a:lvl1pPr>
            <a:lvl2pPr marL="0" indent="457200">
              <a:buSzTx/>
              <a:buFontTx/>
              <a:buNone/>
              <a:defRPr b="1" sz="2400"/>
            </a:lvl2pPr>
            <a:lvl3pPr marL="0" indent="914400">
              <a:buSzTx/>
              <a:buFontTx/>
              <a:buNone/>
              <a:defRPr b="1" sz="2400"/>
            </a:lvl3pPr>
            <a:lvl4pPr marL="0" indent="1371600">
              <a:buSzTx/>
              <a:buFontTx/>
              <a:buNone/>
              <a:defRPr b="1" sz="2400"/>
            </a:lvl4pPr>
            <a:lvl5pPr marL="0" indent="1828800">
              <a:buSzTx/>
              <a:buFontTx/>
              <a:buNone/>
              <a:defRPr b="1" sz="2400"/>
            </a:lvl5pPr>
          </a:lstStyle>
          <a:p>
            <a:pPr/>
            <a:r>
              <a:t>Body Level One</a:t>
            </a:r>
          </a:p>
          <a:p>
            <a:pPr lvl="1"/>
            <a:r>
              <a:t>Body Level Two</a:t>
            </a:r>
          </a:p>
          <a:p>
            <a:pPr lvl="2"/>
            <a:r>
              <a:t>Body Level Three</a:t>
            </a:r>
          </a:p>
          <a:p>
            <a:pPr lvl="3"/>
            <a:r>
              <a:t>Body Level Four</a:t>
            </a:r>
          </a:p>
          <a:p>
            <a:pPr lvl="4"/>
            <a:r>
              <a:t>Body Level Five</a:t>
            </a:r>
          </a:p>
        </p:txBody>
      </p:sp>
      <p:sp>
        <p:nvSpPr>
          <p:cNvPr id="49" name="Text Placeholder 4"/>
          <p:cNvSpPr/>
          <p:nvPr>
            <p:ph type="body" sz="quarter" idx="21"/>
          </p:nvPr>
        </p:nvSpPr>
        <p:spPr>
          <a:xfrm>
            <a:off x="6172200" y="1681163"/>
            <a:ext cx="5183188" cy="823913"/>
          </a:xfrm>
          <a:prstGeom prst="rect">
            <a:avLst/>
          </a:prstGeom>
        </p:spPr>
        <p:txBody>
          <a:bodyPr anchor="b"/>
          <a:lstStyle/>
          <a:p>
            <a:pPr marL="0" indent="0">
              <a:buSzTx/>
              <a:buFontTx/>
              <a:buNone/>
              <a:defRPr b="1" sz="2400"/>
            </a:pPr>
          </a:p>
        </p:txBody>
      </p:sp>
      <p:sp>
        <p:nvSpPr>
          <p:cNvPr id="50"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6.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Only">
    <p:spTree>
      <p:nvGrpSpPr>
        <p:cNvPr id="1" name=""/>
        <p:cNvGrpSpPr/>
        <p:nvPr/>
      </p:nvGrpSpPr>
      <p:grpSpPr>
        <a:xfrm>
          <a:off x="0" y="0"/>
          <a:ext cx="0" cy="0"/>
          <a:chOff x="0" y="0"/>
          <a:chExt cx="0" cy="0"/>
        </a:xfrm>
      </p:grpSpPr>
      <p:sp>
        <p:nvSpPr>
          <p:cNvPr id="57" name="Title Text"/>
          <p:cNvSpPr txBox="1"/>
          <p:nvPr>
            <p:ph type="title"/>
          </p:nvPr>
        </p:nvSpPr>
        <p:spPr>
          <a:prstGeom prst="rect">
            <a:avLst/>
          </a:prstGeom>
        </p:spPr>
        <p:txBody>
          <a:bodyPr/>
          <a:lstStyle/>
          <a:p>
            <a:pPr/>
            <a:r>
              <a:t>Title Text</a:t>
            </a:r>
          </a:p>
        </p:txBody>
      </p:sp>
      <p:sp>
        <p:nvSpPr>
          <p:cNvPr id="58"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7.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Blank">
    <p:spTree>
      <p:nvGrpSpPr>
        <p:cNvPr id="1" name=""/>
        <p:cNvGrpSpPr/>
        <p:nvPr/>
      </p:nvGrpSpPr>
      <p:grpSpPr>
        <a:xfrm>
          <a:off x="0" y="0"/>
          <a:ext cx="0" cy="0"/>
          <a:chOff x="0" y="0"/>
          <a:chExt cx="0" cy="0"/>
        </a:xfrm>
      </p:grpSpPr>
      <p:sp>
        <p:nvSpPr>
          <p:cNvPr id="65"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8.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Content with Caption">
    <p:spTree>
      <p:nvGrpSpPr>
        <p:cNvPr id="1" name=""/>
        <p:cNvGrpSpPr/>
        <p:nvPr/>
      </p:nvGrpSpPr>
      <p:grpSpPr>
        <a:xfrm>
          <a:off x="0" y="0"/>
          <a:ext cx="0" cy="0"/>
          <a:chOff x="0" y="0"/>
          <a:chExt cx="0" cy="0"/>
        </a:xfrm>
      </p:grpSpPr>
      <p:sp>
        <p:nvSpPr>
          <p:cNvPr id="72" name="Title Text"/>
          <p:cNvSpPr txBox="1"/>
          <p:nvPr>
            <p:ph type="title"/>
          </p:nvPr>
        </p:nvSpPr>
        <p:spPr>
          <a:xfrm>
            <a:off x="839787" y="457200"/>
            <a:ext cx="3932239" cy="1600200"/>
          </a:xfrm>
          <a:prstGeom prst="rect">
            <a:avLst/>
          </a:prstGeom>
        </p:spPr>
        <p:txBody>
          <a:bodyPr anchor="b"/>
          <a:lstStyle>
            <a:lvl1pPr>
              <a:defRPr sz="3200"/>
            </a:lvl1pPr>
          </a:lstStyle>
          <a:p>
            <a:pPr/>
            <a:r>
              <a:t>Title Text</a:t>
            </a:r>
          </a:p>
        </p:txBody>
      </p:sp>
      <p:sp>
        <p:nvSpPr>
          <p:cNvPr id="73" name="Body Level One…"/>
          <p:cNvSpPr txBox="1"/>
          <p:nvPr>
            <p:ph type="body" sz="half" idx="1"/>
          </p:nvPr>
        </p:nvSpPr>
        <p:spPr>
          <a:xfrm>
            <a:off x="5183187" y="987425"/>
            <a:ext cx="6172201" cy="4873625"/>
          </a:xfrm>
          <a:prstGeom prst="rect">
            <a:avLst/>
          </a:prstGeom>
        </p:spPr>
        <p:txBody>
          <a:bodyPr/>
          <a:lstStyle>
            <a:lvl1pPr>
              <a:defRPr sz="3200"/>
            </a:lvl1pPr>
            <a:lvl2pPr marL="718457" indent="-261257">
              <a:defRPr sz="3200"/>
            </a:lvl2pPr>
            <a:lvl3pPr marL="1219200" indent="-304800">
              <a:defRPr sz="3200"/>
            </a:lvl3pPr>
            <a:lvl4pPr marL="1737360" indent="-365760">
              <a:defRPr sz="3200"/>
            </a:lvl4pPr>
            <a:lvl5pPr marL="2194560" indent="-365760">
              <a:defRPr sz="3200"/>
            </a:lvl5pPr>
          </a:lstStyle>
          <a:p>
            <a:pPr/>
            <a:r>
              <a:t>Body Level One</a:t>
            </a:r>
          </a:p>
          <a:p>
            <a:pPr lvl="1"/>
            <a:r>
              <a:t>Body Level Two</a:t>
            </a:r>
          </a:p>
          <a:p>
            <a:pPr lvl="2"/>
            <a:r>
              <a:t>Body Level Three</a:t>
            </a:r>
          </a:p>
          <a:p>
            <a:pPr lvl="3"/>
            <a:r>
              <a:t>Body Level Four</a:t>
            </a:r>
          </a:p>
          <a:p>
            <a:pPr lvl="4"/>
            <a:r>
              <a:t>Body Level Five</a:t>
            </a:r>
          </a:p>
        </p:txBody>
      </p:sp>
      <p:sp>
        <p:nvSpPr>
          <p:cNvPr id="74" name="Text Placeholder 3"/>
          <p:cNvSpPr/>
          <p:nvPr>
            <p:ph type="body" sz="quarter" idx="21"/>
          </p:nvPr>
        </p:nvSpPr>
        <p:spPr>
          <a:xfrm>
            <a:off x="839787" y="2057400"/>
            <a:ext cx="3932238" cy="3811588"/>
          </a:xfrm>
          <a:prstGeom prst="rect">
            <a:avLst/>
          </a:prstGeom>
        </p:spPr>
        <p:txBody>
          <a:bodyPr/>
          <a:lstStyle/>
          <a:p>
            <a:pPr marL="0" indent="0">
              <a:buSzTx/>
              <a:buFontTx/>
              <a:buNone/>
              <a:defRPr sz="1600"/>
            </a:pPr>
          </a:p>
        </p:txBody>
      </p:sp>
      <p:sp>
        <p:nvSpPr>
          <p:cNvPr id="75"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9.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Picture with Caption">
    <p:spTree>
      <p:nvGrpSpPr>
        <p:cNvPr id="1" name=""/>
        <p:cNvGrpSpPr/>
        <p:nvPr/>
      </p:nvGrpSpPr>
      <p:grpSpPr>
        <a:xfrm>
          <a:off x="0" y="0"/>
          <a:ext cx="0" cy="0"/>
          <a:chOff x="0" y="0"/>
          <a:chExt cx="0" cy="0"/>
        </a:xfrm>
      </p:grpSpPr>
      <p:sp>
        <p:nvSpPr>
          <p:cNvPr id="82" name="Title Text"/>
          <p:cNvSpPr txBox="1"/>
          <p:nvPr>
            <p:ph type="title"/>
          </p:nvPr>
        </p:nvSpPr>
        <p:spPr>
          <a:xfrm>
            <a:off x="839787" y="457200"/>
            <a:ext cx="3932239" cy="1600200"/>
          </a:xfrm>
          <a:prstGeom prst="rect">
            <a:avLst/>
          </a:prstGeom>
        </p:spPr>
        <p:txBody>
          <a:bodyPr anchor="b"/>
          <a:lstStyle>
            <a:lvl1pPr>
              <a:defRPr sz="3200"/>
            </a:lvl1pPr>
          </a:lstStyle>
          <a:p>
            <a:pPr/>
            <a:r>
              <a:t>Title Text</a:t>
            </a:r>
          </a:p>
        </p:txBody>
      </p:sp>
      <p:sp>
        <p:nvSpPr>
          <p:cNvPr id="83" name="Picture Placeholder 2"/>
          <p:cNvSpPr/>
          <p:nvPr>
            <p:ph type="pic" sz="half" idx="21"/>
          </p:nvPr>
        </p:nvSpPr>
        <p:spPr>
          <a:xfrm>
            <a:off x="5183187" y="987425"/>
            <a:ext cx="6172201" cy="4873625"/>
          </a:xfrm>
          <a:prstGeom prst="rect">
            <a:avLst/>
          </a:prstGeom>
        </p:spPr>
        <p:txBody>
          <a:bodyPr lIns="91439" rIns="91439">
            <a:noAutofit/>
          </a:bodyPr>
          <a:lstStyle/>
          <a:p>
            <a:pPr/>
          </a:p>
        </p:txBody>
      </p:sp>
      <p:sp>
        <p:nvSpPr>
          <p:cNvPr id="84" name="Body Level One…"/>
          <p:cNvSpPr txBox="1"/>
          <p:nvPr>
            <p:ph type="body" sz="quarter" idx="1"/>
          </p:nvPr>
        </p:nvSpPr>
        <p:spPr>
          <a:xfrm>
            <a:off x="839787" y="2057400"/>
            <a:ext cx="3932239" cy="3811588"/>
          </a:xfrm>
          <a:prstGeom prst="rect">
            <a:avLst/>
          </a:prstGeom>
        </p:spPr>
        <p:txBody>
          <a:bodyPr/>
          <a:lstStyle>
            <a:lvl1pPr marL="0" indent="0">
              <a:buSzTx/>
              <a:buFontTx/>
              <a:buNone/>
              <a:defRPr sz="1600"/>
            </a:lvl1pPr>
            <a:lvl2pPr marL="0" indent="457200">
              <a:buSzTx/>
              <a:buFontTx/>
              <a:buNone/>
              <a:defRPr sz="1600"/>
            </a:lvl2pPr>
            <a:lvl3pPr marL="0" indent="914400">
              <a:buSzTx/>
              <a:buFontTx/>
              <a:buNone/>
              <a:defRPr sz="1600"/>
            </a:lvl3pPr>
            <a:lvl4pPr marL="0" indent="1371600">
              <a:buSzTx/>
              <a:buFontTx/>
              <a:buNone/>
              <a:defRPr sz="1600"/>
            </a:lvl4pPr>
            <a:lvl5pPr marL="0" indent="1828800">
              <a:buSzTx/>
              <a:buFontTx/>
              <a:buNone/>
              <a:defRPr sz="1600"/>
            </a:lvl5pPr>
          </a:lstStyle>
          <a:p>
            <a:pPr/>
            <a:r>
              <a:t>Body Level One</a:t>
            </a:r>
          </a:p>
          <a:p>
            <a:pPr lvl="1"/>
            <a:r>
              <a:t>Body Level Two</a:t>
            </a:r>
          </a:p>
          <a:p>
            <a:pPr lvl="2"/>
            <a:r>
              <a:t>Body Level Three</a:t>
            </a:r>
          </a:p>
          <a:p>
            <a:pPr lvl="3"/>
            <a:r>
              <a:t>Body Level Four</a:t>
            </a:r>
          </a:p>
          <a:p>
            <a:pPr lvl="4"/>
            <a:r>
              <a:t>Body Level Five</a:t>
            </a:r>
          </a:p>
        </p:txBody>
      </p:sp>
      <p:sp>
        <p:nvSpPr>
          <p:cNvPr id="85"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Relationship Id="rId4" Type="http://schemas.openxmlformats.org/officeDocument/2006/relationships/slideLayout" Target="../slideLayouts/slideLayout2.xml"/><Relationship Id="rId5" Type="http://schemas.openxmlformats.org/officeDocument/2006/relationships/slideLayout" Target="../slideLayouts/slideLayout3.xml"/><Relationship Id="rId6" Type="http://schemas.openxmlformats.org/officeDocument/2006/relationships/slideLayout" Target="../slideLayouts/slideLayout4.xml"/><Relationship Id="rId7" Type="http://schemas.openxmlformats.org/officeDocument/2006/relationships/slideLayout" Target="../slideLayouts/slideLayout5.xml"/><Relationship Id="rId8" Type="http://schemas.openxmlformats.org/officeDocument/2006/relationships/slideLayout" Target="../slideLayouts/slideLayout6.xml"/><Relationship Id="rId9" Type="http://schemas.openxmlformats.org/officeDocument/2006/relationships/slideLayout" Target="../slideLayouts/slideLayout7.xml"/><Relationship Id="rId10" Type="http://schemas.openxmlformats.org/officeDocument/2006/relationships/slideLayout" Target="../slideLayouts/slideLayout8.xml"/><Relationship Id="rId11" Type="http://schemas.openxmlformats.org/officeDocument/2006/relationships/slideLayout" Target="../slideLayouts/slideLayout9.xml"/><Relationship Id="rId12" Type="http://schemas.openxmlformats.org/officeDocument/2006/relationships/slideLayout" Target="../slideLayouts/slideLayout10.xml"/><Relationship Id="rId13" Type="http://schemas.openxmlformats.org/officeDocument/2006/relationships/slideLayout" Target="../slideLayouts/slideLayout11.xml"/><Relationship Id="rId14" Type="http://schemas.openxmlformats.org/officeDocument/2006/relationships/slideLayout" Target="../slideLayouts/slideLayout12.xml"/><Relationship Id="rId15" Type="http://schemas.openxmlformats.org/officeDocument/2006/relationships/slideLayout" Target="../slideLayouts/slideLayout13.xml"/><Relationship Id="rId16" Type="http://schemas.openxmlformats.org/officeDocument/2006/relationships/slideLayout" Target="../slideLayouts/slideLayout14.xml"/><Relationship Id="rId17" Type="http://schemas.openxmlformats.org/officeDocument/2006/relationships/slideLayout" Target="../slideLayouts/slideLayout15.xml"/><Relationship Id="rId18" Type="http://schemas.openxmlformats.org/officeDocument/2006/relationships/slideLayout" Target="../slideLayouts/slideLayout16.xml"/><Relationship Id="rId19" Type="http://schemas.openxmlformats.org/officeDocument/2006/relationships/slideLayout" Target="../slideLayouts/slideLayout17.xml"/><Relationship Id="rId20" Type="http://schemas.openxmlformats.org/officeDocument/2006/relationships/slideLayout" Target="../slideLayouts/slideLayout18.xml"/></Relationships>

</file>

<file path=ppt/slideMasters/slideMaster1.xml><?xml version="1.0" encoding="utf-8"?>
<p:sld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bg>
      <p:bgPr>
        <a:blipFill rotWithShape="1">
          <a:blip r:embed="rId2"/>
          <a:srcRect l="0" t="0" r="0" b="0"/>
          <a:stretch>
            <a:fillRect/>
          </a:stretch>
        </a:blipFill>
      </p:bgPr>
    </p:bg>
    <p:spTree>
      <p:nvGrpSpPr>
        <p:cNvPr id="1" name=""/>
        <p:cNvGrpSpPr/>
        <p:nvPr/>
      </p:nvGrpSpPr>
      <p:grpSpPr>
        <a:xfrm>
          <a:off x="0" y="0"/>
          <a:ext cx="0" cy="0"/>
          <a:chOff x="0" y="0"/>
          <a:chExt cx="0" cy="0"/>
        </a:xfrm>
      </p:grpSpPr>
      <p:sp>
        <p:nvSpPr>
          <p:cNvPr id="2" name="Title Text"/>
          <p:cNvSpPr txBox="1"/>
          <p:nvPr>
            <p:ph type="title"/>
          </p:nvPr>
        </p:nvSpPr>
        <p:spPr>
          <a:xfrm>
            <a:off x="838200" y="365125"/>
            <a:ext cx="10515600" cy="1325563"/>
          </a:xfrm>
          <a:prstGeom prst="rect">
            <a:avLst/>
          </a:prstGeom>
          <a:ln w="12700">
            <a:miter lim="400000"/>
          </a:ln>
          <a:extLst>
            <a:ext uri="{C572A759-6A51-4108-AA02-DFA0A04FC94B}">
              <ma14:wrappingTextBoxFlag xmlns:ma14="http://schemas.microsoft.com/office/mac/drawingml/2011/main" val="1"/>
            </a:ext>
          </a:extLst>
        </p:spPr>
        <p:txBody>
          <a:bodyPr lIns="45719" rIns="45719" anchor="ctr">
            <a:normAutofit fontScale="100000" lnSpcReduction="0"/>
          </a:bodyPr>
          <a:lstStyle/>
          <a:p>
            <a:pPr/>
            <a:r>
              <a:t>Title Text</a:t>
            </a:r>
          </a:p>
        </p:txBody>
      </p:sp>
      <p:sp>
        <p:nvSpPr>
          <p:cNvPr id="3" name="Body Level One…"/>
          <p:cNvSpPr txBox="1"/>
          <p:nvPr>
            <p:ph type="body" idx="1"/>
          </p:nvPr>
        </p:nvSpPr>
        <p:spPr>
          <a:xfrm>
            <a:off x="838200" y="1825625"/>
            <a:ext cx="10515600" cy="4351338"/>
          </a:xfrm>
          <a:prstGeom prst="rect">
            <a:avLst/>
          </a:prstGeom>
          <a:ln w="12700">
            <a:miter lim="400000"/>
          </a:ln>
          <a:extLst>
            <a:ext uri="{C572A759-6A51-4108-AA02-DFA0A04FC94B}">
              <ma14:wrappingTextBoxFlag xmlns:ma14="http://schemas.microsoft.com/office/mac/drawingml/2011/main" val="1"/>
            </a:ext>
          </a:extLst>
        </p:spPr>
        <p:txBody>
          <a:bodyPr lIns="45719" rIns="45719">
            <a:normAutofit fontScale="100000" lnSpcReduction="0"/>
          </a:bodyPr>
          <a:lstStyle/>
          <a:p>
            <a:pPr/>
            <a:r>
              <a:t>Body Level One</a:t>
            </a:r>
          </a:p>
          <a:p>
            <a:pPr lvl="1"/>
            <a:r>
              <a:t>Body Level Two</a:t>
            </a:r>
          </a:p>
          <a:p>
            <a:pPr lvl="2"/>
            <a:r>
              <a:t>Body Level Three</a:t>
            </a:r>
          </a:p>
          <a:p>
            <a:pPr lvl="3"/>
            <a:r>
              <a:t>Body Level Four</a:t>
            </a:r>
          </a:p>
          <a:p>
            <a:pPr lvl="4"/>
            <a:r>
              <a:t>Body Level Five</a:t>
            </a:r>
          </a:p>
        </p:txBody>
      </p:sp>
      <p:sp>
        <p:nvSpPr>
          <p:cNvPr id="4" name="Slide Number"/>
          <p:cNvSpPr txBox="1"/>
          <p:nvPr>
            <p:ph type="sldNum" sz="quarter" idx="2"/>
          </p:nvPr>
        </p:nvSpPr>
        <p:spPr>
          <a:xfrm>
            <a:off x="11095176" y="6414760"/>
            <a:ext cx="258624" cy="248305"/>
          </a:xfrm>
          <a:prstGeom prst="rect">
            <a:avLst/>
          </a:prstGeom>
          <a:ln w="12700">
            <a:miter lim="400000"/>
          </a:ln>
        </p:spPr>
        <p:txBody>
          <a:bodyPr wrap="none" lIns="45719" rIns="45719" anchor="ctr">
            <a:spAutoFit/>
          </a:bodyPr>
          <a:lstStyle>
            <a:lvl1pPr algn="r">
              <a:defRPr sz="1200">
                <a:solidFill>
                  <a:srgbClr val="888888"/>
                </a:solidFill>
              </a:defRPr>
            </a:lvl1pPr>
          </a:lstStyle>
          <a:p>
            <a:pPr/>
            <a:fld id="{86CB4B4D-7CA3-9044-876B-883B54F8677D}" type="slidenum"/>
          </a:p>
        </p:txBody>
      </p:sp>
    </p:spTree>
  </p:cSld>
  <p:clrMap bg1="lt1" tx1="dk1" bg2="lt2" tx2="dk2" accent1="accent1" accent2="accent2" accent3="accent3" accent4="accent4" accent5="accent5" accent6="accent6" hlink="hlink" folHlink="folHlink"/>
  <p:sldLayoutIdLst>
    <p:sldLayoutId id="2147483649" r:id="rId3"/>
    <p:sldLayoutId id="2147483650" r:id="rId4"/>
    <p:sldLayoutId id="2147483651" r:id="rId5"/>
    <p:sldLayoutId id="2147483652" r:id="rId6"/>
    <p:sldLayoutId id="2147483653" r:id="rId7"/>
    <p:sldLayoutId id="2147483654" r:id="rId8"/>
    <p:sldLayoutId id="2147483655" r:id="rId9"/>
    <p:sldLayoutId id="2147483656" r:id="rId10"/>
    <p:sldLayoutId id="2147483657" r:id="rId11"/>
    <p:sldLayoutId id="2147483658" r:id="rId12"/>
    <p:sldLayoutId id="2147483659" r:id="rId13"/>
    <p:sldLayoutId id="2147483660" r:id="rId14"/>
    <p:sldLayoutId id="2147483661" r:id="rId15"/>
    <p:sldLayoutId id="2147483662" r:id="rId16"/>
    <p:sldLayoutId id="2147483663" r:id="rId17"/>
    <p:sldLayoutId id="2147483664" r:id="rId18"/>
    <p:sldLayoutId id="2147483665" r:id="rId19"/>
    <p:sldLayoutId id="2147483666" r:id="rId20"/>
  </p:sldLayoutIdLst>
  <p:transition xmlns:p14="http://schemas.microsoft.com/office/powerpoint/2010/main" spd="med" advClick="1"/>
  <p:txStyles>
    <p:titleStyle>
      <a:lvl1pPr marL="0" marR="0" indent="0" algn="l" defTabSz="914400" rtl="0" latinLnBrk="0">
        <a:lnSpc>
          <a:spcPct val="90000"/>
        </a:lnSpc>
        <a:spcBef>
          <a:spcPts val="0"/>
        </a:spcBef>
        <a:spcAft>
          <a:spcPts val="0"/>
        </a:spcAft>
        <a:buClrTx/>
        <a:buSzTx/>
        <a:buFontTx/>
        <a:buNone/>
        <a:tabLst/>
        <a:defRPr b="0" baseline="0" cap="none" i="0" spc="0" strike="noStrike" sz="4400" u="none">
          <a:solidFill>
            <a:srgbClr val="000000"/>
          </a:solidFill>
          <a:uFillTx/>
          <a:latin typeface="Calibri Light"/>
          <a:ea typeface="Calibri Light"/>
          <a:cs typeface="Calibri Light"/>
          <a:sym typeface="Calibri Light"/>
        </a:defRPr>
      </a:lvl1pPr>
      <a:lvl2pPr marL="0" marR="0" indent="0" algn="l" defTabSz="914400" rtl="0" latinLnBrk="0">
        <a:lnSpc>
          <a:spcPct val="90000"/>
        </a:lnSpc>
        <a:spcBef>
          <a:spcPts val="0"/>
        </a:spcBef>
        <a:spcAft>
          <a:spcPts val="0"/>
        </a:spcAft>
        <a:buClrTx/>
        <a:buSzTx/>
        <a:buFontTx/>
        <a:buNone/>
        <a:tabLst/>
        <a:defRPr b="0" baseline="0" cap="none" i="0" spc="0" strike="noStrike" sz="4400" u="none">
          <a:solidFill>
            <a:srgbClr val="000000"/>
          </a:solidFill>
          <a:uFillTx/>
          <a:latin typeface="Calibri Light"/>
          <a:ea typeface="Calibri Light"/>
          <a:cs typeface="Calibri Light"/>
          <a:sym typeface="Calibri Light"/>
        </a:defRPr>
      </a:lvl2pPr>
      <a:lvl3pPr marL="0" marR="0" indent="0" algn="l" defTabSz="914400" rtl="0" latinLnBrk="0">
        <a:lnSpc>
          <a:spcPct val="90000"/>
        </a:lnSpc>
        <a:spcBef>
          <a:spcPts val="0"/>
        </a:spcBef>
        <a:spcAft>
          <a:spcPts val="0"/>
        </a:spcAft>
        <a:buClrTx/>
        <a:buSzTx/>
        <a:buFontTx/>
        <a:buNone/>
        <a:tabLst/>
        <a:defRPr b="0" baseline="0" cap="none" i="0" spc="0" strike="noStrike" sz="4400" u="none">
          <a:solidFill>
            <a:srgbClr val="000000"/>
          </a:solidFill>
          <a:uFillTx/>
          <a:latin typeface="Calibri Light"/>
          <a:ea typeface="Calibri Light"/>
          <a:cs typeface="Calibri Light"/>
          <a:sym typeface="Calibri Light"/>
        </a:defRPr>
      </a:lvl3pPr>
      <a:lvl4pPr marL="0" marR="0" indent="0" algn="l" defTabSz="914400" rtl="0" latinLnBrk="0">
        <a:lnSpc>
          <a:spcPct val="90000"/>
        </a:lnSpc>
        <a:spcBef>
          <a:spcPts val="0"/>
        </a:spcBef>
        <a:spcAft>
          <a:spcPts val="0"/>
        </a:spcAft>
        <a:buClrTx/>
        <a:buSzTx/>
        <a:buFontTx/>
        <a:buNone/>
        <a:tabLst/>
        <a:defRPr b="0" baseline="0" cap="none" i="0" spc="0" strike="noStrike" sz="4400" u="none">
          <a:solidFill>
            <a:srgbClr val="000000"/>
          </a:solidFill>
          <a:uFillTx/>
          <a:latin typeface="Calibri Light"/>
          <a:ea typeface="Calibri Light"/>
          <a:cs typeface="Calibri Light"/>
          <a:sym typeface="Calibri Light"/>
        </a:defRPr>
      </a:lvl4pPr>
      <a:lvl5pPr marL="0" marR="0" indent="0" algn="l" defTabSz="914400" rtl="0" latinLnBrk="0">
        <a:lnSpc>
          <a:spcPct val="90000"/>
        </a:lnSpc>
        <a:spcBef>
          <a:spcPts val="0"/>
        </a:spcBef>
        <a:spcAft>
          <a:spcPts val="0"/>
        </a:spcAft>
        <a:buClrTx/>
        <a:buSzTx/>
        <a:buFontTx/>
        <a:buNone/>
        <a:tabLst/>
        <a:defRPr b="0" baseline="0" cap="none" i="0" spc="0" strike="noStrike" sz="4400" u="none">
          <a:solidFill>
            <a:srgbClr val="000000"/>
          </a:solidFill>
          <a:uFillTx/>
          <a:latin typeface="Calibri Light"/>
          <a:ea typeface="Calibri Light"/>
          <a:cs typeface="Calibri Light"/>
          <a:sym typeface="Calibri Light"/>
        </a:defRPr>
      </a:lvl5pPr>
      <a:lvl6pPr marL="0" marR="0" indent="0" algn="l" defTabSz="914400" rtl="0" latinLnBrk="0">
        <a:lnSpc>
          <a:spcPct val="90000"/>
        </a:lnSpc>
        <a:spcBef>
          <a:spcPts val="0"/>
        </a:spcBef>
        <a:spcAft>
          <a:spcPts val="0"/>
        </a:spcAft>
        <a:buClrTx/>
        <a:buSzTx/>
        <a:buFontTx/>
        <a:buNone/>
        <a:tabLst/>
        <a:defRPr b="0" baseline="0" cap="none" i="0" spc="0" strike="noStrike" sz="4400" u="none">
          <a:solidFill>
            <a:srgbClr val="000000"/>
          </a:solidFill>
          <a:uFillTx/>
          <a:latin typeface="Calibri Light"/>
          <a:ea typeface="Calibri Light"/>
          <a:cs typeface="Calibri Light"/>
          <a:sym typeface="Calibri Light"/>
        </a:defRPr>
      </a:lvl6pPr>
      <a:lvl7pPr marL="0" marR="0" indent="0" algn="l" defTabSz="914400" rtl="0" latinLnBrk="0">
        <a:lnSpc>
          <a:spcPct val="90000"/>
        </a:lnSpc>
        <a:spcBef>
          <a:spcPts val="0"/>
        </a:spcBef>
        <a:spcAft>
          <a:spcPts val="0"/>
        </a:spcAft>
        <a:buClrTx/>
        <a:buSzTx/>
        <a:buFontTx/>
        <a:buNone/>
        <a:tabLst/>
        <a:defRPr b="0" baseline="0" cap="none" i="0" spc="0" strike="noStrike" sz="4400" u="none">
          <a:solidFill>
            <a:srgbClr val="000000"/>
          </a:solidFill>
          <a:uFillTx/>
          <a:latin typeface="Calibri Light"/>
          <a:ea typeface="Calibri Light"/>
          <a:cs typeface="Calibri Light"/>
          <a:sym typeface="Calibri Light"/>
        </a:defRPr>
      </a:lvl7pPr>
      <a:lvl8pPr marL="0" marR="0" indent="0" algn="l" defTabSz="914400" rtl="0" latinLnBrk="0">
        <a:lnSpc>
          <a:spcPct val="90000"/>
        </a:lnSpc>
        <a:spcBef>
          <a:spcPts val="0"/>
        </a:spcBef>
        <a:spcAft>
          <a:spcPts val="0"/>
        </a:spcAft>
        <a:buClrTx/>
        <a:buSzTx/>
        <a:buFontTx/>
        <a:buNone/>
        <a:tabLst/>
        <a:defRPr b="0" baseline="0" cap="none" i="0" spc="0" strike="noStrike" sz="4400" u="none">
          <a:solidFill>
            <a:srgbClr val="000000"/>
          </a:solidFill>
          <a:uFillTx/>
          <a:latin typeface="Calibri Light"/>
          <a:ea typeface="Calibri Light"/>
          <a:cs typeface="Calibri Light"/>
          <a:sym typeface="Calibri Light"/>
        </a:defRPr>
      </a:lvl8pPr>
      <a:lvl9pPr marL="0" marR="0" indent="0" algn="l" defTabSz="914400" rtl="0" latinLnBrk="0">
        <a:lnSpc>
          <a:spcPct val="90000"/>
        </a:lnSpc>
        <a:spcBef>
          <a:spcPts val="0"/>
        </a:spcBef>
        <a:spcAft>
          <a:spcPts val="0"/>
        </a:spcAft>
        <a:buClrTx/>
        <a:buSzTx/>
        <a:buFontTx/>
        <a:buNone/>
        <a:tabLst/>
        <a:defRPr b="0" baseline="0" cap="none" i="0" spc="0" strike="noStrike" sz="4400" u="none">
          <a:solidFill>
            <a:srgbClr val="000000"/>
          </a:solidFill>
          <a:uFillTx/>
          <a:latin typeface="Calibri Light"/>
          <a:ea typeface="Calibri Light"/>
          <a:cs typeface="Calibri Light"/>
          <a:sym typeface="Calibri Light"/>
        </a:defRPr>
      </a:lvl9pPr>
    </p:titleStyle>
    <p:bodyStyle>
      <a:lvl1pPr marL="228600" marR="0" indent="-228600" algn="l" defTabSz="914400" rtl="0" latinLnBrk="0">
        <a:lnSpc>
          <a:spcPct val="90000"/>
        </a:lnSpc>
        <a:spcBef>
          <a:spcPts val="1000"/>
        </a:spcBef>
        <a:spcAft>
          <a:spcPts val="0"/>
        </a:spcAft>
        <a:buClrTx/>
        <a:buSzPct val="100000"/>
        <a:buFont typeface="Arial"/>
        <a:buChar char="•"/>
        <a:tabLst/>
        <a:defRPr b="0" baseline="0" cap="none" i="0" spc="0" strike="noStrike" sz="2800" u="none">
          <a:solidFill>
            <a:srgbClr val="000000"/>
          </a:solidFill>
          <a:uFillTx/>
          <a:latin typeface="+mj-lt"/>
          <a:ea typeface="+mj-ea"/>
          <a:cs typeface="+mj-cs"/>
          <a:sym typeface="Calibri"/>
        </a:defRPr>
      </a:lvl1pPr>
      <a:lvl2pPr marL="723900" marR="0" indent="-266700" algn="l" defTabSz="914400" rtl="0" latinLnBrk="0">
        <a:lnSpc>
          <a:spcPct val="90000"/>
        </a:lnSpc>
        <a:spcBef>
          <a:spcPts val="1000"/>
        </a:spcBef>
        <a:spcAft>
          <a:spcPts val="0"/>
        </a:spcAft>
        <a:buClrTx/>
        <a:buSzPct val="100000"/>
        <a:buFont typeface="Arial"/>
        <a:buChar char="•"/>
        <a:tabLst/>
        <a:defRPr b="0" baseline="0" cap="none" i="0" spc="0" strike="noStrike" sz="2800" u="none">
          <a:solidFill>
            <a:srgbClr val="000000"/>
          </a:solidFill>
          <a:uFillTx/>
          <a:latin typeface="+mj-lt"/>
          <a:ea typeface="+mj-ea"/>
          <a:cs typeface="+mj-cs"/>
          <a:sym typeface="Calibri"/>
        </a:defRPr>
      </a:lvl2pPr>
      <a:lvl3pPr marL="1234439" marR="0" indent="-320039" algn="l" defTabSz="914400" rtl="0" latinLnBrk="0">
        <a:lnSpc>
          <a:spcPct val="90000"/>
        </a:lnSpc>
        <a:spcBef>
          <a:spcPts val="1000"/>
        </a:spcBef>
        <a:spcAft>
          <a:spcPts val="0"/>
        </a:spcAft>
        <a:buClrTx/>
        <a:buSzPct val="100000"/>
        <a:buFont typeface="Arial"/>
        <a:buChar char="•"/>
        <a:tabLst/>
        <a:defRPr b="0" baseline="0" cap="none" i="0" spc="0" strike="noStrike" sz="2800" u="none">
          <a:solidFill>
            <a:srgbClr val="000000"/>
          </a:solidFill>
          <a:uFillTx/>
          <a:latin typeface="+mj-lt"/>
          <a:ea typeface="+mj-ea"/>
          <a:cs typeface="+mj-cs"/>
          <a:sym typeface="Calibri"/>
        </a:defRPr>
      </a:lvl3pPr>
      <a:lvl4pPr marL="1727200" marR="0" indent="-355600" algn="l" defTabSz="914400" rtl="0" latinLnBrk="0">
        <a:lnSpc>
          <a:spcPct val="90000"/>
        </a:lnSpc>
        <a:spcBef>
          <a:spcPts val="1000"/>
        </a:spcBef>
        <a:spcAft>
          <a:spcPts val="0"/>
        </a:spcAft>
        <a:buClrTx/>
        <a:buSzPct val="100000"/>
        <a:buFont typeface="Arial"/>
        <a:buChar char="•"/>
        <a:tabLst/>
        <a:defRPr b="0" baseline="0" cap="none" i="0" spc="0" strike="noStrike" sz="2800" u="none">
          <a:solidFill>
            <a:srgbClr val="000000"/>
          </a:solidFill>
          <a:uFillTx/>
          <a:latin typeface="+mj-lt"/>
          <a:ea typeface="+mj-ea"/>
          <a:cs typeface="+mj-cs"/>
          <a:sym typeface="Calibri"/>
        </a:defRPr>
      </a:lvl4pPr>
      <a:lvl5pPr marL="2184400" marR="0" indent="-355600" algn="l" defTabSz="914400" rtl="0" latinLnBrk="0">
        <a:lnSpc>
          <a:spcPct val="90000"/>
        </a:lnSpc>
        <a:spcBef>
          <a:spcPts val="1000"/>
        </a:spcBef>
        <a:spcAft>
          <a:spcPts val="0"/>
        </a:spcAft>
        <a:buClrTx/>
        <a:buSzPct val="100000"/>
        <a:buFont typeface="Arial"/>
        <a:buChar char="•"/>
        <a:tabLst/>
        <a:defRPr b="0" baseline="0" cap="none" i="0" spc="0" strike="noStrike" sz="2800" u="none">
          <a:solidFill>
            <a:srgbClr val="000000"/>
          </a:solidFill>
          <a:uFillTx/>
          <a:latin typeface="+mj-lt"/>
          <a:ea typeface="+mj-ea"/>
          <a:cs typeface="+mj-cs"/>
          <a:sym typeface="Calibri"/>
        </a:defRPr>
      </a:lvl5pPr>
      <a:lvl6pPr marL="2641600" marR="0" indent="-355600" algn="l" defTabSz="914400" rtl="0" latinLnBrk="0">
        <a:lnSpc>
          <a:spcPct val="90000"/>
        </a:lnSpc>
        <a:spcBef>
          <a:spcPts val="1000"/>
        </a:spcBef>
        <a:spcAft>
          <a:spcPts val="0"/>
        </a:spcAft>
        <a:buClrTx/>
        <a:buSzPct val="100000"/>
        <a:buFont typeface="Arial"/>
        <a:buChar char="•"/>
        <a:tabLst/>
        <a:defRPr b="0" baseline="0" cap="none" i="0" spc="0" strike="noStrike" sz="2800" u="none">
          <a:solidFill>
            <a:srgbClr val="000000"/>
          </a:solidFill>
          <a:uFillTx/>
          <a:latin typeface="+mj-lt"/>
          <a:ea typeface="+mj-ea"/>
          <a:cs typeface="+mj-cs"/>
          <a:sym typeface="Calibri"/>
        </a:defRPr>
      </a:lvl6pPr>
      <a:lvl7pPr marL="3098800" marR="0" indent="-355600" algn="l" defTabSz="914400" rtl="0" latinLnBrk="0">
        <a:lnSpc>
          <a:spcPct val="90000"/>
        </a:lnSpc>
        <a:spcBef>
          <a:spcPts val="1000"/>
        </a:spcBef>
        <a:spcAft>
          <a:spcPts val="0"/>
        </a:spcAft>
        <a:buClrTx/>
        <a:buSzPct val="100000"/>
        <a:buFont typeface="Arial"/>
        <a:buChar char="•"/>
        <a:tabLst/>
        <a:defRPr b="0" baseline="0" cap="none" i="0" spc="0" strike="noStrike" sz="2800" u="none">
          <a:solidFill>
            <a:srgbClr val="000000"/>
          </a:solidFill>
          <a:uFillTx/>
          <a:latin typeface="+mj-lt"/>
          <a:ea typeface="+mj-ea"/>
          <a:cs typeface="+mj-cs"/>
          <a:sym typeface="Calibri"/>
        </a:defRPr>
      </a:lvl7pPr>
      <a:lvl8pPr marL="3556000" marR="0" indent="-355600" algn="l" defTabSz="914400" rtl="0" latinLnBrk="0">
        <a:lnSpc>
          <a:spcPct val="90000"/>
        </a:lnSpc>
        <a:spcBef>
          <a:spcPts val="1000"/>
        </a:spcBef>
        <a:spcAft>
          <a:spcPts val="0"/>
        </a:spcAft>
        <a:buClrTx/>
        <a:buSzPct val="100000"/>
        <a:buFont typeface="Arial"/>
        <a:buChar char="•"/>
        <a:tabLst/>
        <a:defRPr b="0" baseline="0" cap="none" i="0" spc="0" strike="noStrike" sz="2800" u="none">
          <a:solidFill>
            <a:srgbClr val="000000"/>
          </a:solidFill>
          <a:uFillTx/>
          <a:latin typeface="+mj-lt"/>
          <a:ea typeface="+mj-ea"/>
          <a:cs typeface="+mj-cs"/>
          <a:sym typeface="Calibri"/>
        </a:defRPr>
      </a:lvl8pPr>
      <a:lvl9pPr marL="4013200" marR="0" indent="-355600" algn="l" defTabSz="914400" rtl="0" latinLnBrk="0">
        <a:lnSpc>
          <a:spcPct val="90000"/>
        </a:lnSpc>
        <a:spcBef>
          <a:spcPts val="1000"/>
        </a:spcBef>
        <a:spcAft>
          <a:spcPts val="0"/>
        </a:spcAft>
        <a:buClrTx/>
        <a:buSzPct val="100000"/>
        <a:buFont typeface="Arial"/>
        <a:buChar char="•"/>
        <a:tabLst/>
        <a:defRPr b="0" baseline="0" cap="none" i="0" spc="0" strike="noStrike" sz="2800" u="none">
          <a:solidFill>
            <a:srgbClr val="000000"/>
          </a:solidFill>
          <a:uFillTx/>
          <a:latin typeface="+mj-lt"/>
          <a:ea typeface="+mj-ea"/>
          <a:cs typeface="+mj-cs"/>
          <a:sym typeface="Calibri"/>
        </a:defRPr>
      </a:lvl9pPr>
    </p:bodyStyle>
    <p:otherStyle>
      <a:lvl1pPr marL="0" marR="0" indent="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Calibri"/>
        </a:defRPr>
      </a:lvl1pPr>
      <a:lvl2pPr marL="0" marR="0" indent="45720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Calibri"/>
        </a:defRPr>
      </a:lvl2pPr>
      <a:lvl3pPr marL="0" marR="0" indent="91440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Calibri"/>
        </a:defRPr>
      </a:lvl3pPr>
      <a:lvl4pPr marL="0" marR="0" indent="137160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Calibri"/>
        </a:defRPr>
      </a:lvl4pPr>
      <a:lvl5pPr marL="0" marR="0" indent="182880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Calibri"/>
        </a:defRPr>
      </a:lvl5pPr>
      <a:lvl6pPr marL="0" marR="0" indent="228600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Calibri"/>
        </a:defRPr>
      </a:lvl6pPr>
      <a:lvl7pPr marL="0" marR="0" indent="274320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Calibri"/>
        </a:defRPr>
      </a:lvl7pPr>
      <a:lvl8pPr marL="0" marR="0" indent="320040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Calibri"/>
        </a:defRPr>
      </a:lvl8pPr>
      <a:lvl9pPr marL="0" marR="0" indent="365760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Calibri"/>
        </a:defRPr>
      </a:lvl9pPr>
    </p:otherStyle>
  </p:txStyles>
</p:sldMaster>
</file>

<file path=ppt/slides/_rels/slide1.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2.png"/></Relationships>

</file>

<file path=ppt/slides/_rels/slide10.xml.rels><?xml version="1.0" encoding="UTF-8"?>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bg>
      <p:bgPr>
        <a:blipFill rotWithShape="1">
          <a:blip r:embed="rId2"/>
          <a:srcRect l="0" t="0" r="0" b="0"/>
          <a:stretch>
            <a:fillRect/>
          </a:stretch>
        </a:blipFill>
      </p:bgPr>
    </p:bg>
    <p:spTree>
      <p:nvGrpSpPr>
        <p:cNvPr id="1" name=""/>
        <p:cNvGrpSpPr/>
        <p:nvPr/>
      </p:nvGrpSpPr>
      <p:grpSpPr>
        <a:xfrm>
          <a:off x="0" y="0"/>
          <a:ext cx="0" cy="0"/>
          <a:chOff x="0" y="0"/>
          <a:chExt cx="0" cy="0"/>
        </a:xfrm>
      </p:grpSpPr>
      <p:sp>
        <p:nvSpPr>
          <p:cNvPr id="175" name="Title 1"/>
          <p:cNvSpPr txBox="1"/>
          <p:nvPr>
            <p:ph type="ctrTitle"/>
          </p:nvPr>
        </p:nvSpPr>
        <p:spPr>
          <a:xfrm>
            <a:off x="3618384" y="2739795"/>
            <a:ext cx="7965559" cy="784747"/>
          </a:xfrm>
          <a:prstGeom prst="rect">
            <a:avLst/>
          </a:prstGeom>
        </p:spPr>
        <p:txBody>
          <a:bodyPr/>
          <a:lstStyle>
            <a:lvl1pPr algn="r">
              <a:defRPr b="1" sz="4200">
                <a:solidFill>
                  <a:srgbClr val="FFFFFF"/>
                </a:solidFill>
                <a:latin typeface="Poppins"/>
                <a:ea typeface="Poppins"/>
                <a:cs typeface="Poppins"/>
                <a:sym typeface="Poppins"/>
              </a:defRPr>
            </a:lvl1pPr>
          </a:lstStyle>
          <a:p>
            <a:pPr/>
            <a:r>
              <a:t>Leading for Tomorrow</a:t>
            </a:r>
          </a:p>
        </p:txBody>
      </p:sp>
      <p:sp>
        <p:nvSpPr>
          <p:cNvPr id="176" name="Subtitle 2"/>
          <p:cNvSpPr txBox="1"/>
          <p:nvPr>
            <p:ph type="subTitle" sz="quarter" idx="1"/>
          </p:nvPr>
        </p:nvSpPr>
        <p:spPr>
          <a:xfrm>
            <a:off x="5780675" y="3637031"/>
            <a:ext cx="5803268" cy="484600"/>
          </a:xfrm>
          <a:prstGeom prst="rect">
            <a:avLst/>
          </a:prstGeom>
        </p:spPr>
        <p:txBody>
          <a:bodyPr/>
          <a:lstStyle>
            <a:lvl1pPr algn="r">
              <a:defRPr>
                <a:solidFill>
                  <a:srgbClr val="FFFFFF"/>
                </a:solidFill>
                <a:latin typeface="Poppins"/>
                <a:ea typeface="Poppins"/>
                <a:cs typeface="Poppins"/>
                <a:sym typeface="Poppins"/>
              </a:defRPr>
            </a:lvl1pPr>
          </a:lstStyle>
          <a:p>
            <a:pPr/>
            <a:r>
              <a:t>Dr. Jared Neusch</a:t>
            </a:r>
          </a:p>
        </p:txBody>
      </p:sp>
    </p:spTree>
  </p:cSld>
  <p:clrMapOvr>
    <a:masterClrMapping/>
  </p:clrMapOvr>
  <p:transition xmlns:p14="http://schemas.microsoft.com/office/powerpoint/2010/main" spd="med" advClick="1"/>
</p:sld>
</file>

<file path=ppt/slides/slide10.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99" name="Content Placeholder 2"/>
          <p:cNvSpPr txBox="1"/>
          <p:nvPr/>
        </p:nvSpPr>
        <p:spPr>
          <a:xfrm>
            <a:off x="413610" y="1292225"/>
            <a:ext cx="10823740" cy="5187356"/>
          </a:xfrm>
          <a:prstGeom prst="rect">
            <a:avLst/>
          </a:prstGeom>
          <a:ln w="12700">
            <a:miter lim="400000"/>
          </a:ln>
          <a:extLst>
            <a:ext uri="{C572A759-6A51-4108-AA02-DFA0A04FC94B}">
              <ma14:wrappingTextBoxFlag xmlns:ma14="http://schemas.microsoft.com/office/mac/drawingml/2011/main" val="1"/>
            </a:ext>
          </a:extLst>
        </p:spPr>
        <p:txBody>
          <a:bodyPr lIns="45719" rIns="45719">
            <a:normAutofit fontScale="100000" lnSpcReduction="0"/>
          </a:bodyPr>
          <a:lstStyle/>
          <a:p>
            <a:pPr>
              <a:lnSpc>
                <a:spcPct val="90000"/>
              </a:lnSpc>
              <a:spcBef>
                <a:spcPts val="1000"/>
              </a:spcBef>
              <a:buFont typeface="Arial"/>
              <a:defRPr sz="2800">
                <a:solidFill>
                  <a:srgbClr val="FFFFFF"/>
                </a:solidFill>
                <a:latin typeface="Poppins"/>
                <a:ea typeface="Poppins"/>
                <a:cs typeface="Poppins"/>
                <a:sym typeface="Poppins"/>
              </a:defRPr>
            </a:pPr>
          </a:p>
          <a:p>
            <a:pPr>
              <a:lnSpc>
                <a:spcPct val="90000"/>
              </a:lnSpc>
              <a:spcBef>
                <a:spcPts val="1000"/>
              </a:spcBef>
              <a:buFont typeface="Arial"/>
              <a:defRPr sz="2800">
                <a:solidFill>
                  <a:srgbClr val="FFFFFF"/>
                </a:solidFill>
                <a:latin typeface="Poppins"/>
                <a:ea typeface="Poppins"/>
                <a:cs typeface="Poppins"/>
                <a:sym typeface="Poppins"/>
              </a:defRPr>
            </a:pPr>
          </a:p>
          <a:p>
            <a:pPr>
              <a:lnSpc>
                <a:spcPct val="90000"/>
              </a:lnSpc>
              <a:spcBef>
                <a:spcPts val="1000"/>
              </a:spcBef>
              <a:buFont typeface="Arial"/>
              <a:defRPr sz="2800">
                <a:solidFill>
                  <a:srgbClr val="FFFFFF"/>
                </a:solidFill>
                <a:latin typeface="Poppins"/>
                <a:ea typeface="Poppins"/>
                <a:cs typeface="Poppins"/>
                <a:sym typeface="Poppins"/>
              </a:defRPr>
            </a:pPr>
            <a:r>
              <a:t>1 Cor 11:1 “Follow my example, as I follow the example of Christ.”</a:t>
            </a:r>
            <a:endParaRPr sz="2000"/>
          </a:p>
        </p:txBody>
      </p:sp>
      <p:sp>
        <p:nvSpPr>
          <p:cNvPr id="200" name="“I follow Jesus”"/>
          <p:cNvSpPr txBox="1"/>
          <p:nvPr>
            <p:ph type="title"/>
          </p:nvPr>
        </p:nvSpPr>
        <p:spPr>
          <a:xfrm>
            <a:off x="660400" y="709265"/>
            <a:ext cx="9187409" cy="587723"/>
          </a:xfrm>
          <a:prstGeom prst="rect">
            <a:avLst/>
          </a:prstGeom>
        </p:spPr>
        <p:txBody>
          <a:bodyPr/>
          <a:lstStyle>
            <a:lvl1pPr defTabSz="740663">
              <a:defRPr sz="3240">
                <a:solidFill>
                  <a:srgbClr val="FFFFFF"/>
                </a:solidFill>
                <a:latin typeface="Poppins"/>
                <a:ea typeface="Poppins"/>
                <a:cs typeface="Poppins"/>
                <a:sym typeface="Poppins"/>
              </a:defRPr>
            </a:lvl1pPr>
          </a:lstStyle>
          <a:p>
            <a:pPr/>
            <a:r>
              <a:t>“I follow Jesus”</a:t>
            </a:r>
          </a:p>
        </p:txBody>
      </p:sp>
    </p:spTree>
  </p:cSld>
  <p:clrMapOvr>
    <a:masterClrMapping/>
  </p:clrMapOvr>
  <p:transition xmlns:p14="http://schemas.microsoft.com/office/powerpoint/2010/main" spd="med" advClick="1"/>
</p:sld>
</file>

<file path=ppt/slides/slide1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02" name="Content Placeholder 2"/>
          <p:cNvSpPr txBox="1"/>
          <p:nvPr/>
        </p:nvSpPr>
        <p:spPr>
          <a:xfrm>
            <a:off x="527910" y="1609724"/>
            <a:ext cx="10343571" cy="3281860"/>
          </a:xfrm>
          <a:prstGeom prst="rect">
            <a:avLst/>
          </a:prstGeom>
          <a:ln w="12700">
            <a:miter lim="400000"/>
          </a:ln>
          <a:extLst>
            <a:ext uri="{C572A759-6A51-4108-AA02-DFA0A04FC94B}">
              <ma14:wrappingTextBoxFlag xmlns:ma14="http://schemas.microsoft.com/office/mac/drawingml/2011/main" val="1"/>
            </a:ext>
          </a:extLst>
        </p:spPr>
        <p:txBody>
          <a:bodyPr lIns="45719" rIns="45719">
            <a:normAutofit fontScale="100000" lnSpcReduction="0"/>
          </a:bodyPr>
          <a:lstStyle/>
          <a:p>
            <a:pPr>
              <a:lnSpc>
                <a:spcPct val="90000"/>
              </a:lnSpc>
              <a:spcBef>
                <a:spcPts val="1000"/>
              </a:spcBef>
              <a:buFont typeface="Arial"/>
              <a:defRPr sz="2800">
                <a:solidFill>
                  <a:srgbClr val="FFFFFF"/>
                </a:solidFill>
                <a:latin typeface="Poppins"/>
                <a:ea typeface="Poppins"/>
                <a:cs typeface="Poppins"/>
                <a:sym typeface="Poppins"/>
              </a:defRPr>
            </a:pPr>
          </a:p>
          <a:p>
            <a:pPr>
              <a:lnSpc>
                <a:spcPct val="90000"/>
              </a:lnSpc>
              <a:spcBef>
                <a:spcPts val="1000"/>
              </a:spcBef>
              <a:buFont typeface="Arial"/>
              <a:defRPr sz="2800">
                <a:solidFill>
                  <a:srgbClr val="FFFFFF"/>
                </a:solidFill>
                <a:latin typeface="Poppins"/>
                <a:ea typeface="Poppins"/>
                <a:cs typeface="Poppins"/>
                <a:sym typeface="Poppins"/>
              </a:defRPr>
            </a:pPr>
          </a:p>
          <a:p>
            <a:pPr>
              <a:lnSpc>
                <a:spcPct val="90000"/>
              </a:lnSpc>
              <a:spcBef>
                <a:spcPts val="1000"/>
              </a:spcBef>
              <a:buFont typeface="Arial"/>
              <a:defRPr sz="2800">
                <a:solidFill>
                  <a:srgbClr val="FFFFFF"/>
                </a:solidFill>
                <a:latin typeface="Poppins"/>
                <a:ea typeface="Poppins"/>
                <a:cs typeface="Poppins"/>
                <a:sym typeface="Poppins"/>
              </a:defRPr>
            </a:pPr>
            <a:r>
              <a:t>With all of this in mind, what does a hopeful Christian leader for tomorrow look like?</a:t>
            </a:r>
            <a:endParaRPr sz="2000"/>
          </a:p>
        </p:txBody>
      </p:sp>
    </p:spTree>
  </p:cSld>
  <p:clrMapOvr>
    <a:masterClrMapping/>
  </p:clrMapOvr>
  <p:transition xmlns:p14="http://schemas.microsoft.com/office/powerpoint/2010/main" spd="med" advClick="1"/>
</p:sld>
</file>

<file path=ppt/slides/slide1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04" name="Content Placeholder 2"/>
          <p:cNvSpPr txBox="1"/>
          <p:nvPr/>
        </p:nvSpPr>
        <p:spPr>
          <a:xfrm>
            <a:off x="785730" y="2300758"/>
            <a:ext cx="10823740" cy="3577284"/>
          </a:xfrm>
          <a:prstGeom prst="rect">
            <a:avLst/>
          </a:prstGeom>
          <a:ln w="12700">
            <a:miter lim="400000"/>
          </a:ln>
          <a:extLst>
            <a:ext uri="{C572A759-6A51-4108-AA02-DFA0A04FC94B}">
              <ma14:wrappingTextBoxFlag xmlns:ma14="http://schemas.microsoft.com/office/mac/drawingml/2011/main" val="1"/>
            </a:ext>
          </a:extLst>
        </p:spPr>
        <p:txBody>
          <a:bodyPr lIns="45719" rIns="45719">
            <a:normAutofit fontScale="100000" lnSpcReduction="0"/>
          </a:bodyPr>
          <a:lstStyle/>
          <a:p>
            <a:pPr marL="228599" indent="-228599" defTabSz="457200">
              <a:buSzPct val="100000"/>
              <a:buChar char="•"/>
              <a:defRPr sz="2700">
                <a:solidFill>
                  <a:srgbClr val="FFFFFF"/>
                </a:solidFill>
                <a:latin typeface="+mn-lt"/>
                <a:ea typeface="+mn-ea"/>
                <a:cs typeface="+mn-cs"/>
                <a:sym typeface="Helvetica"/>
              </a:defRPr>
            </a:pPr>
            <a:r>
              <a:t>“Deny yourself” (Matt 16:24)</a:t>
            </a:r>
          </a:p>
          <a:p>
            <a:pPr marL="228599" indent="-228599" defTabSz="457200">
              <a:buSzPct val="100000"/>
              <a:buChar char="•"/>
              <a:defRPr sz="2700">
                <a:solidFill>
                  <a:srgbClr val="FFFFFF"/>
                </a:solidFill>
                <a:latin typeface="+mn-lt"/>
                <a:ea typeface="+mn-ea"/>
                <a:cs typeface="+mn-cs"/>
                <a:sym typeface="Helvetica"/>
              </a:defRPr>
            </a:pPr>
            <a:r>
              <a:t>“Take up your cross” (Matt 16:24)</a:t>
            </a:r>
          </a:p>
          <a:p>
            <a:pPr marL="228599" indent="-228599" defTabSz="457200">
              <a:buSzPct val="100000"/>
              <a:buChar char="•"/>
              <a:defRPr sz="2700">
                <a:solidFill>
                  <a:srgbClr val="FFFFFF"/>
                </a:solidFill>
                <a:latin typeface="+mn-lt"/>
                <a:ea typeface="+mn-ea"/>
                <a:cs typeface="+mn-cs"/>
                <a:sym typeface="Helvetica"/>
              </a:defRPr>
            </a:pPr>
            <a:r>
              <a:t>Might involve “selling your possessions” (Matt 19:21)</a:t>
            </a:r>
          </a:p>
          <a:p>
            <a:pPr marL="228599" indent="-228599" defTabSz="457200">
              <a:buSzPct val="100000"/>
              <a:buChar char="•"/>
              <a:defRPr sz="2700">
                <a:solidFill>
                  <a:srgbClr val="FFFFFF"/>
                </a:solidFill>
                <a:latin typeface="+mn-lt"/>
                <a:ea typeface="+mn-ea"/>
                <a:cs typeface="+mn-cs"/>
                <a:sym typeface="Helvetica"/>
              </a:defRPr>
            </a:pPr>
            <a:r>
              <a:t>Drinking Christ’s cup of suffering (Matt 20)</a:t>
            </a:r>
          </a:p>
          <a:p>
            <a:pPr marL="228599" indent="-228599" defTabSz="457200">
              <a:buSzPct val="100000"/>
              <a:buChar char="•"/>
              <a:defRPr sz="2700">
                <a:solidFill>
                  <a:srgbClr val="FFFFFF"/>
                </a:solidFill>
                <a:latin typeface="+mn-lt"/>
                <a:ea typeface="+mn-ea"/>
                <a:cs typeface="+mn-cs"/>
                <a:sym typeface="Helvetica"/>
              </a:defRPr>
            </a:pPr>
            <a:r>
              <a:t>Leaving loved ones (Luke 14:26)</a:t>
            </a:r>
          </a:p>
        </p:txBody>
      </p:sp>
      <p:sp>
        <p:nvSpPr>
          <p:cNvPr id="205" name="Following Jesus"/>
          <p:cNvSpPr txBox="1"/>
          <p:nvPr>
            <p:ph type="title"/>
          </p:nvPr>
        </p:nvSpPr>
        <p:spPr>
          <a:xfrm>
            <a:off x="774700" y="721965"/>
            <a:ext cx="9187409" cy="587723"/>
          </a:xfrm>
          <a:prstGeom prst="rect">
            <a:avLst/>
          </a:prstGeom>
        </p:spPr>
        <p:txBody>
          <a:bodyPr/>
          <a:lstStyle>
            <a:lvl1pPr defTabSz="740663">
              <a:defRPr sz="3240">
                <a:solidFill>
                  <a:srgbClr val="FFFFFF"/>
                </a:solidFill>
                <a:latin typeface="Poppins"/>
                <a:ea typeface="Poppins"/>
                <a:cs typeface="Poppins"/>
                <a:sym typeface="Poppins"/>
              </a:defRPr>
            </a:lvl1pPr>
          </a:lstStyle>
          <a:p>
            <a:pPr/>
            <a:r>
              <a:t>Following Jesus</a:t>
            </a:r>
          </a:p>
        </p:txBody>
      </p:sp>
    </p:spTree>
  </p:cSld>
  <p:clrMapOvr>
    <a:masterClrMapping/>
  </p:clrMapOvr>
  <p:transition xmlns:p14="http://schemas.microsoft.com/office/powerpoint/2010/main" spd="med" advClick="1"/>
</p:sld>
</file>

<file path=ppt/slides/slide1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07" name="Content Placeholder 2"/>
          <p:cNvSpPr txBox="1"/>
          <p:nvPr/>
        </p:nvSpPr>
        <p:spPr>
          <a:xfrm>
            <a:off x="785730" y="1767358"/>
            <a:ext cx="10076276" cy="4839346"/>
          </a:xfrm>
          <a:prstGeom prst="rect">
            <a:avLst/>
          </a:prstGeom>
          <a:ln w="12700">
            <a:miter lim="400000"/>
          </a:ln>
          <a:extLst>
            <a:ext uri="{C572A759-6A51-4108-AA02-DFA0A04FC94B}">
              <ma14:wrappingTextBoxFlag xmlns:ma14="http://schemas.microsoft.com/office/mac/drawingml/2011/main" val="1"/>
            </a:ext>
          </a:extLst>
        </p:spPr>
        <p:txBody>
          <a:bodyPr lIns="45719" rIns="45719">
            <a:normAutofit fontScale="100000" lnSpcReduction="0"/>
          </a:bodyPr>
          <a:lstStyle/>
          <a:p>
            <a:pPr defTabSz="342900">
              <a:defRPr sz="2025">
                <a:solidFill>
                  <a:srgbClr val="FFFFFF"/>
                </a:solidFill>
                <a:latin typeface="Poppins"/>
                <a:ea typeface="Poppins"/>
                <a:cs typeface="Poppins"/>
                <a:sym typeface="Poppins"/>
              </a:defRPr>
            </a:pPr>
            <a:r>
              <a:rPr b="1"/>
              <a:t>3</a:t>
            </a:r>
            <a:r>
              <a:t> “Blessed are the poor in spirit, for theirs is the kingdom of heaven.</a:t>
            </a:r>
          </a:p>
          <a:p>
            <a:pPr defTabSz="342900">
              <a:spcBef>
                <a:spcPts val="900"/>
              </a:spcBef>
              <a:defRPr sz="2025">
                <a:solidFill>
                  <a:srgbClr val="FFFFFF"/>
                </a:solidFill>
                <a:latin typeface="Poppins"/>
                <a:ea typeface="Poppins"/>
                <a:cs typeface="Poppins"/>
                <a:sym typeface="Poppins"/>
              </a:defRPr>
            </a:pPr>
            <a:r>
              <a:rPr b="1"/>
              <a:t>4</a:t>
            </a:r>
            <a:r>
              <a:t> “Blessed are those who mourn, for they will be comforted.</a:t>
            </a:r>
          </a:p>
          <a:p>
            <a:pPr defTabSz="342900">
              <a:spcBef>
                <a:spcPts val="900"/>
              </a:spcBef>
              <a:defRPr sz="2025">
                <a:solidFill>
                  <a:srgbClr val="FFFFFF"/>
                </a:solidFill>
                <a:latin typeface="Poppins"/>
                <a:ea typeface="Poppins"/>
                <a:cs typeface="Poppins"/>
                <a:sym typeface="Poppins"/>
              </a:defRPr>
            </a:pPr>
            <a:r>
              <a:rPr b="1"/>
              <a:t>5</a:t>
            </a:r>
            <a:r>
              <a:t> “Blessed are the meek, for they will inherit the earth.</a:t>
            </a:r>
          </a:p>
          <a:p>
            <a:pPr defTabSz="342900">
              <a:spcBef>
                <a:spcPts val="900"/>
              </a:spcBef>
              <a:defRPr sz="2025">
                <a:solidFill>
                  <a:srgbClr val="FFFFFF"/>
                </a:solidFill>
                <a:latin typeface="Poppins"/>
                <a:ea typeface="Poppins"/>
                <a:cs typeface="Poppins"/>
                <a:sym typeface="Poppins"/>
              </a:defRPr>
            </a:pPr>
            <a:r>
              <a:rPr b="1"/>
              <a:t>6</a:t>
            </a:r>
            <a:r>
              <a:t> “Blessed are those who hunger and thirst for righteousness, for they will be filled.</a:t>
            </a:r>
          </a:p>
          <a:p>
            <a:pPr defTabSz="342900">
              <a:spcBef>
                <a:spcPts val="900"/>
              </a:spcBef>
              <a:defRPr sz="2025">
                <a:solidFill>
                  <a:srgbClr val="FFFFFF"/>
                </a:solidFill>
                <a:latin typeface="Poppins"/>
                <a:ea typeface="Poppins"/>
                <a:cs typeface="Poppins"/>
                <a:sym typeface="Poppins"/>
              </a:defRPr>
            </a:pPr>
            <a:r>
              <a:rPr b="1"/>
              <a:t>7</a:t>
            </a:r>
            <a:r>
              <a:t> “Blessed are the merciful, for they will receive mercy.</a:t>
            </a:r>
          </a:p>
          <a:p>
            <a:pPr defTabSz="342900">
              <a:spcBef>
                <a:spcPts val="900"/>
              </a:spcBef>
              <a:defRPr sz="2025">
                <a:solidFill>
                  <a:srgbClr val="FFFFFF"/>
                </a:solidFill>
                <a:latin typeface="Poppins"/>
                <a:ea typeface="Poppins"/>
                <a:cs typeface="Poppins"/>
                <a:sym typeface="Poppins"/>
              </a:defRPr>
            </a:pPr>
            <a:r>
              <a:rPr b="1"/>
              <a:t>8</a:t>
            </a:r>
            <a:r>
              <a:t> “Blessed are the pure in heart, for they will see God.</a:t>
            </a:r>
          </a:p>
          <a:p>
            <a:pPr defTabSz="342900">
              <a:spcBef>
                <a:spcPts val="900"/>
              </a:spcBef>
              <a:defRPr sz="2025">
                <a:solidFill>
                  <a:srgbClr val="FFFFFF"/>
                </a:solidFill>
                <a:latin typeface="Poppins"/>
                <a:ea typeface="Poppins"/>
                <a:cs typeface="Poppins"/>
                <a:sym typeface="Poppins"/>
              </a:defRPr>
            </a:pPr>
            <a:r>
              <a:rPr b="1"/>
              <a:t>9</a:t>
            </a:r>
            <a:r>
              <a:t> “Blessed are the peacemakers, for they will be called children of God.</a:t>
            </a:r>
          </a:p>
          <a:p>
            <a:pPr defTabSz="342900">
              <a:spcBef>
                <a:spcPts val="900"/>
              </a:spcBef>
              <a:defRPr sz="2025">
                <a:solidFill>
                  <a:srgbClr val="FFFFFF"/>
                </a:solidFill>
                <a:latin typeface="Poppins"/>
                <a:ea typeface="Poppins"/>
                <a:cs typeface="Poppins"/>
                <a:sym typeface="Poppins"/>
              </a:defRPr>
            </a:pPr>
            <a:r>
              <a:rPr b="1"/>
              <a:t>10</a:t>
            </a:r>
            <a:r>
              <a:t> “Blessed are those who are persecuted for the sake of righteousness, for theirs is the kingdom of heaven.</a:t>
            </a:r>
          </a:p>
          <a:p>
            <a:pPr defTabSz="342900">
              <a:spcBef>
                <a:spcPts val="900"/>
              </a:spcBef>
              <a:defRPr sz="2025">
                <a:solidFill>
                  <a:srgbClr val="FFFFFF"/>
                </a:solidFill>
                <a:latin typeface="Poppins"/>
                <a:ea typeface="Poppins"/>
                <a:cs typeface="Poppins"/>
                <a:sym typeface="Poppins"/>
              </a:defRPr>
            </a:pPr>
            <a:r>
              <a:rPr b="1"/>
              <a:t>11</a:t>
            </a:r>
            <a:r>
              <a:t> “Blessed are you when people revile you and persecute you and utter all kinds of evil against you falsely on my account. </a:t>
            </a:r>
            <a:r>
              <a:rPr b="1"/>
              <a:t>12</a:t>
            </a:r>
            <a:r>
              <a:t> Rejoice and be glad, for your reward is great in heaven, for in the same way they persecuted the prophets who were before you.</a:t>
            </a:r>
          </a:p>
        </p:txBody>
      </p:sp>
      <p:sp>
        <p:nvSpPr>
          <p:cNvPr id="208" name="Matt 5:3-11"/>
          <p:cNvSpPr txBox="1"/>
          <p:nvPr>
            <p:ph type="title"/>
          </p:nvPr>
        </p:nvSpPr>
        <p:spPr>
          <a:xfrm>
            <a:off x="762000" y="709265"/>
            <a:ext cx="9187409" cy="587723"/>
          </a:xfrm>
          <a:prstGeom prst="rect">
            <a:avLst/>
          </a:prstGeom>
        </p:spPr>
        <p:txBody>
          <a:bodyPr/>
          <a:lstStyle>
            <a:lvl1pPr defTabSz="740663">
              <a:defRPr sz="3240">
                <a:solidFill>
                  <a:srgbClr val="FFFFFF"/>
                </a:solidFill>
                <a:latin typeface="Poppins"/>
                <a:ea typeface="Poppins"/>
                <a:cs typeface="Poppins"/>
                <a:sym typeface="Poppins"/>
              </a:defRPr>
            </a:lvl1pPr>
          </a:lstStyle>
          <a:p>
            <a:pPr/>
            <a:r>
              <a:t>Matt 5:3-11</a:t>
            </a:r>
          </a:p>
        </p:txBody>
      </p:sp>
    </p:spTree>
  </p:cSld>
  <p:clrMapOvr>
    <a:masterClrMapping/>
  </p:clrMapOvr>
  <p:transition xmlns:p14="http://schemas.microsoft.com/office/powerpoint/2010/main" spd="med" advClick="1"/>
</p:sld>
</file>

<file path=ppt/slides/slide1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10" name="Content Placeholder 2"/>
          <p:cNvSpPr txBox="1"/>
          <p:nvPr/>
        </p:nvSpPr>
        <p:spPr>
          <a:xfrm>
            <a:off x="489810" y="1736725"/>
            <a:ext cx="10823740" cy="2404617"/>
          </a:xfrm>
          <a:prstGeom prst="rect">
            <a:avLst/>
          </a:prstGeom>
          <a:ln w="12700">
            <a:miter lim="400000"/>
          </a:ln>
          <a:extLst>
            <a:ext uri="{C572A759-6A51-4108-AA02-DFA0A04FC94B}">
              <ma14:wrappingTextBoxFlag xmlns:ma14="http://schemas.microsoft.com/office/mac/drawingml/2011/main" val="1"/>
            </a:ext>
          </a:extLst>
        </p:spPr>
        <p:txBody>
          <a:bodyPr lIns="45719" rIns="45719">
            <a:normAutofit fontScale="100000" lnSpcReduction="0"/>
          </a:bodyPr>
          <a:lstStyle/>
          <a:p>
            <a:pPr>
              <a:lnSpc>
                <a:spcPct val="90000"/>
              </a:lnSpc>
              <a:spcBef>
                <a:spcPts val="1000"/>
              </a:spcBef>
              <a:buFont typeface="Arial"/>
              <a:defRPr sz="2800">
                <a:solidFill>
                  <a:srgbClr val="FFFFFF"/>
                </a:solidFill>
                <a:latin typeface="Poppins"/>
                <a:ea typeface="Poppins"/>
                <a:cs typeface="Poppins"/>
                <a:sym typeface="Poppins"/>
              </a:defRPr>
            </a:pPr>
          </a:p>
          <a:p>
            <a:pPr>
              <a:lnSpc>
                <a:spcPct val="90000"/>
              </a:lnSpc>
              <a:spcBef>
                <a:spcPts val="1000"/>
              </a:spcBef>
              <a:buFont typeface="Arial"/>
              <a:defRPr sz="2800">
                <a:solidFill>
                  <a:srgbClr val="FFFFFF"/>
                </a:solidFill>
                <a:latin typeface="Poppins"/>
                <a:ea typeface="Poppins"/>
                <a:cs typeface="Poppins"/>
                <a:sym typeface="Poppins"/>
              </a:defRPr>
            </a:pPr>
          </a:p>
          <a:p>
            <a:pPr>
              <a:lnSpc>
                <a:spcPct val="90000"/>
              </a:lnSpc>
              <a:spcBef>
                <a:spcPts val="1000"/>
              </a:spcBef>
              <a:buFont typeface="Arial"/>
              <a:defRPr sz="2800">
                <a:solidFill>
                  <a:srgbClr val="FFFFFF"/>
                </a:solidFill>
                <a:latin typeface="Poppins"/>
                <a:ea typeface="Poppins"/>
                <a:cs typeface="Poppins"/>
                <a:sym typeface="Poppins"/>
              </a:defRPr>
            </a:pPr>
            <a:r>
              <a:t>SO HOW do we become </a:t>
            </a:r>
            <a:r>
              <a:rPr b="1" i="1"/>
              <a:t>hopeful</a:t>
            </a:r>
            <a:r>
              <a:t> leaders for tomorrow?</a:t>
            </a:r>
            <a:endParaRPr sz="2000"/>
          </a:p>
        </p:txBody>
      </p:sp>
    </p:spTree>
  </p:cSld>
  <p:clrMapOvr>
    <a:masterClrMapping/>
  </p:clrMapOvr>
  <p:transition xmlns:p14="http://schemas.microsoft.com/office/powerpoint/2010/main" spd="med" advClick="1"/>
</p:sld>
</file>

<file path=ppt/slides/slide1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12" name="Content Placeholder 2"/>
          <p:cNvSpPr txBox="1"/>
          <p:nvPr/>
        </p:nvSpPr>
        <p:spPr>
          <a:xfrm>
            <a:off x="785730" y="1767358"/>
            <a:ext cx="10105545" cy="4839346"/>
          </a:xfrm>
          <a:prstGeom prst="rect">
            <a:avLst/>
          </a:prstGeom>
          <a:ln w="12700">
            <a:miter lim="400000"/>
          </a:ln>
          <a:extLst>
            <a:ext uri="{C572A759-6A51-4108-AA02-DFA0A04FC94B}">
              <ma14:wrappingTextBoxFlag xmlns:ma14="http://schemas.microsoft.com/office/mac/drawingml/2011/main" val="1"/>
            </a:ext>
          </a:extLst>
        </p:spPr>
        <p:txBody>
          <a:bodyPr lIns="45719" rIns="45719">
            <a:normAutofit fontScale="100000" lnSpcReduction="0"/>
          </a:bodyPr>
          <a:lstStyle/>
          <a:p>
            <a:pPr defTabSz="384047">
              <a:defRPr sz="2267">
                <a:solidFill>
                  <a:srgbClr val="FFFFFF"/>
                </a:solidFill>
                <a:latin typeface="Poppins"/>
                <a:ea typeface="Poppins"/>
                <a:cs typeface="Poppins"/>
                <a:sym typeface="Poppins"/>
              </a:defRPr>
            </a:pPr>
            <a:r>
              <a:t>1 Thess 4:13-18 </a:t>
            </a:r>
          </a:p>
          <a:p>
            <a:pPr defTabSz="384047">
              <a:defRPr sz="2267">
                <a:solidFill>
                  <a:srgbClr val="FFFFFF"/>
                </a:solidFill>
                <a:latin typeface="Poppins"/>
                <a:ea typeface="Poppins"/>
                <a:cs typeface="Poppins"/>
                <a:sym typeface="Poppins"/>
              </a:defRPr>
            </a:pPr>
            <a:r>
              <a:rPr b="1"/>
              <a:t>13</a:t>
            </a:r>
            <a:r>
              <a:t> But we do not want you to be uninformed, brothers and sisters, about those who have died, so that you may not grieve as others do who have no hope. </a:t>
            </a:r>
            <a:r>
              <a:rPr b="1"/>
              <a:t>14</a:t>
            </a:r>
            <a:r>
              <a:t> For since we believe that Jesus died and rose again, even so, through Jesus, God will bring with him those who have died. </a:t>
            </a:r>
            <a:r>
              <a:rPr b="1"/>
              <a:t>15</a:t>
            </a:r>
            <a:r>
              <a:t> For this we declare to you by the word of the Lord, that we who are alive, who are left until the coming of the Lord, will by no means precede those who have died. </a:t>
            </a:r>
            <a:r>
              <a:rPr b="1"/>
              <a:t>16</a:t>
            </a:r>
            <a:r>
              <a:t> For the Lord himself, with a cry of command, with the archangel’s call and with the sound of God’s trumpet, will descend from heaven, and the dead in Christ will rise first. </a:t>
            </a:r>
            <a:r>
              <a:rPr b="1"/>
              <a:t>17</a:t>
            </a:r>
            <a:r>
              <a:t> Then we who are alive, who are left, will be caught up in the clouds together with them to meet the Lord in the air, and so we will be with the Lord forever. </a:t>
            </a:r>
            <a:r>
              <a:rPr b="1"/>
              <a:t>18</a:t>
            </a:r>
            <a:r>
              <a:t> Therefore encourage one another with these words.</a:t>
            </a:r>
          </a:p>
        </p:txBody>
      </p:sp>
      <p:sp>
        <p:nvSpPr>
          <p:cNvPr id="213" name="Eschatological Hope"/>
          <p:cNvSpPr txBox="1"/>
          <p:nvPr>
            <p:ph type="title"/>
          </p:nvPr>
        </p:nvSpPr>
        <p:spPr>
          <a:xfrm>
            <a:off x="762000" y="709265"/>
            <a:ext cx="9187409" cy="587723"/>
          </a:xfrm>
          <a:prstGeom prst="rect">
            <a:avLst/>
          </a:prstGeom>
        </p:spPr>
        <p:txBody>
          <a:bodyPr/>
          <a:lstStyle>
            <a:lvl1pPr defTabSz="740663">
              <a:defRPr sz="3240">
                <a:solidFill>
                  <a:srgbClr val="FFFFFF"/>
                </a:solidFill>
                <a:latin typeface="Poppins"/>
                <a:ea typeface="Poppins"/>
                <a:cs typeface="Poppins"/>
                <a:sym typeface="Poppins"/>
              </a:defRPr>
            </a:lvl1pPr>
          </a:lstStyle>
          <a:p>
            <a:pPr/>
            <a:r>
              <a:t>Eschatological Hope</a:t>
            </a:r>
          </a:p>
        </p:txBody>
      </p:sp>
    </p:spTree>
  </p:cSld>
  <p:clrMapOvr>
    <a:masterClrMapping/>
  </p:clrMapOvr>
  <p:transition xmlns:p14="http://schemas.microsoft.com/office/powerpoint/2010/main" spd="med" advClick="1"/>
</p:sld>
</file>

<file path=ppt/slides/slide1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15" name="Content Placeholder 2"/>
          <p:cNvSpPr txBox="1"/>
          <p:nvPr/>
        </p:nvSpPr>
        <p:spPr>
          <a:xfrm>
            <a:off x="785730" y="1767358"/>
            <a:ext cx="10105545" cy="4839346"/>
          </a:xfrm>
          <a:prstGeom prst="rect">
            <a:avLst/>
          </a:prstGeom>
          <a:ln w="12700">
            <a:miter lim="400000"/>
          </a:ln>
          <a:extLst>
            <a:ext uri="{C572A759-6A51-4108-AA02-DFA0A04FC94B}">
              <ma14:wrappingTextBoxFlag xmlns:ma14="http://schemas.microsoft.com/office/mac/drawingml/2011/main" val="1"/>
            </a:ext>
          </a:extLst>
        </p:spPr>
        <p:txBody>
          <a:bodyPr lIns="45719" rIns="45719">
            <a:normAutofit fontScale="100000" lnSpcReduction="0"/>
          </a:bodyPr>
          <a:lstStyle/>
          <a:p>
            <a:pPr defTabSz="457200">
              <a:defRPr sz="2700">
                <a:solidFill>
                  <a:srgbClr val="FFFFFF"/>
                </a:solidFill>
                <a:latin typeface="Poppins"/>
                <a:ea typeface="Poppins"/>
                <a:cs typeface="Poppins"/>
                <a:sym typeface="Poppins"/>
              </a:defRPr>
            </a:pPr>
            <a:r>
              <a:t>Philippians 3:20-21— </a:t>
            </a:r>
            <a:r>
              <a:rPr b="1"/>
              <a:t> </a:t>
            </a:r>
            <a:r>
              <a:t>But our citizenship is in heaven, and it is from there that we are expecting a Saviour, the Lord Jesus Christ. </a:t>
            </a:r>
            <a:r>
              <a:rPr b="1"/>
              <a:t>21 </a:t>
            </a:r>
            <a:r>
              <a:t>He will transform the body of our humiliation that it may be conformed to the body of his glory, by the power that also enables him to make all things subject to himself.</a:t>
            </a:r>
          </a:p>
          <a:p>
            <a:pPr defTabSz="457200">
              <a:defRPr sz="2700">
                <a:solidFill>
                  <a:srgbClr val="FFFFFF"/>
                </a:solidFill>
                <a:latin typeface="Poppins"/>
                <a:ea typeface="Poppins"/>
                <a:cs typeface="Poppins"/>
                <a:sym typeface="Poppins"/>
              </a:defRPr>
            </a:pPr>
          </a:p>
          <a:p>
            <a:pPr defTabSz="457200">
              <a:defRPr sz="2700">
                <a:solidFill>
                  <a:srgbClr val="FFFFFF"/>
                </a:solidFill>
                <a:latin typeface="Poppins"/>
                <a:ea typeface="Poppins"/>
                <a:cs typeface="Poppins"/>
                <a:sym typeface="Poppins"/>
              </a:defRPr>
            </a:pPr>
            <a:r>
              <a:t>2 Cor 4:16 - 5:9</a:t>
            </a:r>
          </a:p>
        </p:txBody>
      </p:sp>
      <p:sp>
        <p:nvSpPr>
          <p:cNvPr id="216" name="Eschatological Hope"/>
          <p:cNvSpPr txBox="1"/>
          <p:nvPr>
            <p:ph type="title"/>
          </p:nvPr>
        </p:nvSpPr>
        <p:spPr>
          <a:xfrm>
            <a:off x="762000" y="709265"/>
            <a:ext cx="9187409" cy="587723"/>
          </a:xfrm>
          <a:prstGeom prst="rect">
            <a:avLst/>
          </a:prstGeom>
        </p:spPr>
        <p:txBody>
          <a:bodyPr/>
          <a:lstStyle>
            <a:lvl1pPr defTabSz="740663">
              <a:defRPr sz="3240">
                <a:solidFill>
                  <a:srgbClr val="FFFFFF"/>
                </a:solidFill>
                <a:latin typeface="Poppins"/>
                <a:ea typeface="Poppins"/>
                <a:cs typeface="Poppins"/>
                <a:sym typeface="Poppins"/>
              </a:defRPr>
            </a:lvl1pPr>
          </a:lstStyle>
          <a:p>
            <a:pPr/>
            <a:r>
              <a:t>Eschatological Hope</a:t>
            </a:r>
          </a:p>
        </p:txBody>
      </p:sp>
    </p:spTree>
  </p:cSld>
  <p:clrMapOvr>
    <a:masterClrMapping/>
  </p:clrMapOvr>
  <p:transition xmlns:p14="http://schemas.microsoft.com/office/powerpoint/2010/main" spd="med" advClick="1"/>
</p:sld>
</file>

<file path=ppt/slides/slide1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18" name="Content Placeholder 2"/>
          <p:cNvSpPr txBox="1"/>
          <p:nvPr/>
        </p:nvSpPr>
        <p:spPr>
          <a:xfrm>
            <a:off x="823830" y="2097558"/>
            <a:ext cx="10105545" cy="4839346"/>
          </a:xfrm>
          <a:prstGeom prst="rect">
            <a:avLst/>
          </a:prstGeom>
          <a:ln w="12700">
            <a:miter lim="400000"/>
          </a:ln>
          <a:extLst>
            <a:ext uri="{C572A759-6A51-4108-AA02-DFA0A04FC94B}">
              <ma14:wrappingTextBoxFlag xmlns:ma14="http://schemas.microsoft.com/office/mac/drawingml/2011/main" val="1"/>
            </a:ext>
          </a:extLst>
        </p:spPr>
        <p:txBody>
          <a:bodyPr lIns="45719" rIns="45719">
            <a:normAutofit fontScale="100000" lnSpcReduction="0"/>
          </a:bodyPr>
          <a:lstStyle/>
          <a:p>
            <a:pPr defTabSz="457200">
              <a:defRPr sz="2700">
                <a:solidFill>
                  <a:srgbClr val="FFFFFF"/>
                </a:solidFill>
                <a:latin typeface="Poppins"/>
                <a:ea typeface="Poppins"/>
                <a:cs typeface="Poppins"/>
                <a:sym typeface="Poppins"/>
              </a:defRPr>
            </a:pPr>
            <a:r>
              <a:t>Matt 4:17 “From that time Jesus began to proclaim, “Repent, for the kingdom of heaven has come near (is at hand).”</a:t>
            </a:r>
          </a:p>
          <a:p>
            <a:pPr defTabSz="457200">
              <a:defRPr sz="2700">
                <a:solidFill>
                  <a:srgbClr val="FFFFFF"/>
                </a:solidFill>
                <a:latin typeface="Poppins"/>
                <a:ea typeface="Poppins"/>
                <a:cs typeface="Poppins"/>
                <a:sym typeface="Poppins"/>
              </a:defRPr>
            </a:pPr>
          </a:p>
          <a:p>
            <a:pPr defTabSz="457200">
              <a:defRPr sz="2700">
                <a:solidFill>
                  <a:srgbClr val="FFFFFF"/>
                </a:solidFill>
                <a:latin typeface="Poppins"/>
                <a:ea typeface="Poppins"/>
                <a:cs typeface="Poppins"/>
                <a:sym typeface="Poppins"/>
              </a:defRPr>
            </a:pPr>
            <a:r>
              <a:t>Matt 11:2-5 “When John heard in prison what the Messiah was doing, he sent word by his disciples and said to him, “Are you the one who is to come, or are we to wait for another?”</a:t>
            </a:r>
            <a:r>
              <a:rPr b="1" sz="1440"/>
              <a:t> </a:t>
            </a:r>
            <a:r>
              <a:t>Jesus answered them, “Go and tell John what you hear and see:</a:t>
            </a:r>
            <a:r>
              <a:rPr b="1" sz="1440"/>
              <a:t> </a:t>
            </a:r>
            <a:r>
              <a:t>the blind receive their sight, the lame walk, those with a skin disease are cleansed, the deaf hear, the dead are raised, and the poor have good news brought to them.”</a:t>
            </a:r>
          </a:p>
        </p:txBody>
      </p:sp>
      <p:sp>
        <p:nvSpPr>
          <p:cNvPr id="219" name="Present Hope"/>
          <p:cNvSpPr txBox="1"/>
          <p:nvPr>
            <p:ph type="title"/>
          </p:nvPr>
        </p:nvSpPr>
        <p:spPr>
          <a:xfrm>
            <a:off x="762000" y="709265"/>
            <a:ext cx="9187409" cy="587723"/>
          </a:xfrm>
          <a:prstGeom prst="rect">
            <a:avLst/>
          </a:prstGeom>
        </p:spPr>
        <p:txBody>
          <a:bodyPr/>
          <a:lstStyle>
            <a:lvl1pPr defTabSz="740663">
              <a:defRPr sz="3240">
                <a:solidFill>
                  <a:srgbClr val="FFFFFF"/>
                </a:solidFill>
                <a:latin typeface="Poppins"/>
                <a:ea typeface="Poppins"/>
                <a:cs typeface="Poppins"/>
                <a:sym typeface="Poppins"/>
              </a:defRPr>
            </a:lvl1pPr>
          </a:lstStyle>
          <a:p>
            <a:pPr/>
            <a:r>
              <a:t>Present Hope</a:t>
            </a:r>
          </a:p>
        </p:txBody>
      </p:sp>
    </p:spTree>
  </p:cSld>
  <p:clrMapOvr>
    <a:masterClrMapping/>
  </p:clrMapOvr>
  <p:transition xmlns:p14="http://schemas.microsoft.com/office/powerpoint/2010/main" spd="med" advClick="1"/>
</p:sld>
</file>

<file path=ppt/slides/slide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78" name="Content Placeholder 2"/>
          <p:cNvSpPr txBox="1"/>
          <p:nvPr/>
        </p:nvSpPr>
        <p:spPr>
          <a:xfrm>
            <a:off x="1010510" y="2232025"/>
            <a:ext cx="10170980" cy="4351338"/>
          </a:xfrm>
          <a:prstGeom prst="rect">
            <a:avLst/>
          </a:prstGeom>
          <a:ln w="12700">
            <a:miter lim="400000"/>
          </a:ln>
          <a:extLst>
            <a:ext uri="{C572A759-6A51-4108-AA02-DFA0A04FC94B}">
              <ma14:wrappingTextBoxFlag xmlns:ma14="http://schemas.microsoft.com/office/mac/drawingml/2011/main" val="1"/>
            </a:ext>
          </a:extLst>
        </p:spPr>
        <p:txBody>
          <a:bodyPr lIns="45719" rIns="45719">
            <a:normAutofit fontScale="100000" lnSpcReduction="0"/>
          </a:bodyPr>
          <a:lstStyle/>
          <a:p>
            <a:pPr marL="280736" indent="-280736">
              <a:lnSpc>
                <a:spcPct val="90000"/>
              </a:lnSpc>
              <a:spcBef>
                <a:spcPts val="1000"/>
              </a:spcBef>
              <a:buSzPct val="100000"/>
              <a:buChar char="•"/>
              <a:defRPr sz="2800">
                <a:solidFill>
                  <a:srgbClr val="FFFFFF"/>
                </a:solidFill>
                <a:latin typeface="Poppins"/>
                <a:ea typeface="Poppins"/>
                <a:cs typeface="Poppins"/>
                <a:sym typeface="Poppins"/>
              </a:defRPr>
            </a:pPr>
            <a:r>
              <a:t>How can we take all that we’ve learned and discern a way forward towards being hope-filled leaders for the future? </a:t>
            </a:r>
          </a:p>
          <a:p>
            <a:pPr>
              <a:lnSpc>
                <a:spcPct val="90000"/>
              </a:lnSpc>
              <a:spcBef>
                <a:spcPts val="1000"/>
              </a:spcBef>
              <a:defRPr sz="2800">
                <a:solidFill>
                  <a:srgbClr val="FFFFFF"/>
                </a:solidFill>
                <a:latin typeface="Poppins"/>
                <a:ea typeface="Poppins"/>
                <a:cs typeface="Poppins"/>
                <a:sym typeface="Poppins"/>
              </a:defRPr>
            </a:pPr>
          </a:p>
          <a:p>
            <a:pPr marL="280736" indent="-280736">
              <a:lnSpc>
                <a:spcPct val="90000"/>
              </a:lnSpc>
              <a:spcBef>
                <a:spcPts val="1000"/>
              </a:spcBef>
              <a:buSzPct val="100000"/>
              <a:buChar char="•"/>
              <a:defRPr sz="2800">
                <a:solidFill>
                  <a:srgbClr val="FFFFFF"/>
                </a:solidFill>
                <a:latin typeface="Poppins"/>
                <a:ea typeface="Poppins"/>
                <a:cs typeface="Poppins"/>
                <a:sym typeface="Poppins"/>
              </a:defRPr>
            </a:pPr>
            <a:r>
              <a:t>How do we approach the Scriptures? </a:t>
            </a:r>
          </a:p>
          <a:p>
            <a:pPr>
              <a:lnSpc>
                <a:spcPct val="90000"/>
              </a:lnSpc>
              <a:spcBef>
                <a:spcPts val="1000"/>
              </a:spcBef>
              <a:defRPr sz="2800">
                <a:solidFill>
                  <a:srgbClr val="FFFFFF"/>
                </a:solidFill>
                <a:latin typeface="Poppins"/>
                <a:ea typeface="Poppins"/>
                <a:cs typeface="Poppins"/>
                <a:sym typeface="Poppins"/>
              </a:defRPr>
            </a:pPr>
          </a:p>
          <a:p>
            <a:pPr marL="280736" indent="-280736">
              <a:lnSpc>
                <a:spcPct val="90000"/>
              </a:lnSpc>
              <a:spcBef>
                <a:spcPts val="1000"/>
              </a:spcBef>
              <a:buSzPct val="100000"/>
              <a:buChar char="•"/>
              <a:defRPr sz="2800">
                <a:solidFill>
                  <a:srgbClr val="FFFFFF"/>
                </a:solidFill>
                <a:latin typeface="Poppins"/>
                <a:ea typeface="Poppins"/>
                <a:cs typeface="Poppins"/>
                <a:sym typeface="Poppins"/>
              </a:defRPr>
            </a:pPr>
            <a:r>
              <a:t>Reading the Emmaus way </a:t>
            </a:r>
            <a:endParaRPr sz="2000"/>
          </a:p>
        </p:txBody>
      </p:sp>
    </p:spTree>
  </p:cSld>
  <p:clrMapOvr>
    <a:masterClrMapping/>
  </p:clrMapOvr>
  <p:transition xmlns:p14="http://schemas.microsoft.com/office/powerpoint/2010/main" spd="med" advClick="1"/>
</p:sld>
</file>

<file path=ppt/slides/slide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80" name="Content Placeholder 2"/>
          <p:cNvSpPr txBox="1"/>
          <p:nvPr/>
        </p:nvSpPr>
        <p:spPr>
          <a:xfrm>
            <a:off x="1010510" y="1952625"/>
            <a:ext cx="10170980" cy="4351338"/>
          </a:xfrm>
          <a:prstGeom prst="rect">
            <a:avLst/>
          </a:prstGeom>
          <a:ln w="12700">
            <a:miter lim="400000"/>
          </a:ln>
          <a:extLst>
            <a:ext uri="{C572A759-6A51-4108-AA02-DFA0A04FC94B}">
              <ma14:wrappingTextBoxFlag xmlns:ma14="http://schemas.microsoft.com/office/mac/drawingml/2011/main" val="1"/>
            </a:ext>
          </a:extLst>
        </p:spPr>
        <p:txBody>
          <a:bodyPr lIns="45719" rIns="45719">
            <a:normAutofit fontScale="100000" lnSpcReduction="0"/>
          </a:bodyPr>
          <a:lstStyle/>
          <a:p>
            <a:pPr>
              <a:lnSpc>
                <a:spcPct val="90000"/>
              </a:lnSpc>
              <a:spcBef>
                <a:spcPts val="1000"/>
              </a:spcBef>
              <a:buFont typeface="Arial"/>
              <a:defRPr sz="2800">
                <a:solidFill>
                  <a:srgbClr val="FFFFFF"/>
                </a:solidFill>
                <a:latin typeface="Poppins"/>
                <a:ea typeface="Poppins"/>
                <a:cs typeface="Poppins"/>
                <a:sym typeface="Poppins"/>
              </a:defRPr>
            </a:pPr>
          </a:p>
          <a:p>
            <a:pPr>
              <a:lnSpc>
                <a:spcPct val="90000"/>
              </a:lnSpc>
              <a:spcBef>
                <a:spcPts val="1000"/>
              </a:spcBef>
              <a:buFont typeface="Arial"/>
              <a:defRPr sz="2800">
                <a:solidFill>
                  <a:srgbClr val="FFFFFF"/>
                </a:solidFill>
                <a:latin typeface="Poppins"/>
                <a:ea typeface="Poppins"/>
                <a:cs typeface="Poppins"/>
                <a:sym typeface="Poppins"/>
              </a:defRPr>
            </a:pPr>
            <a:r>
              <a:t>Luke 24:25-27 “Then he said to them, ‘Oh, how foolish you are, and how slow of heart to believe all that the prophets have declared! 26 Was it not necessary that the Messiah should suffer these things and then enter into his glory?’ 27 Then beginning with Moses and all the prophets, he interpreted to them the things about himself in all the scriptures.”</a:t>
            </a:r>
            <a:endParaRPr sz="2000"/>
          </a:p>
        </p:txBody>
      </p:sp>
    </p:spTree>
  </p:cSld>
  <p:clrMapOvr>
    <a:masterClrMapping/>
  </p:clrMapOvr>
  <p:transition xmlns:p14="http://schemas.microsoft.com/office/powerpoint/2010/main" spd="med" advClick="1"/>
</p:sld>
</file>

<file path=ppt/slides/slide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82" name="Content Placeholder 2"/>
          <p:cNvSpPr txBox="1"/>
          <p:nvPr/>
        </p:nvSpPr>
        <p:spPr>
          <a:xfrm>
            <a:off x="895799" y="2574925"/>
            <a:ext cx="10629002" cy="4351338"/>
          </a:xfrm>
          <a:prstGeom prst="rect">
            <a:avLst/>
          </a:prstGeom>
          <a:ln w="12700">
            <a:miter lim="400000"/>
          </a:ln>
          <a:extLst>
            <a:ext uri="{C572A759-6A51-4108-AA02-DFA0A04FC94B}">
              <ma14:wrappingTextBoxFlag xmlns:ma14="http://schemas.microsoft.com/office/mac/drawingml/2011/main" val="1"/>
            </a:ext>
          </a:extLst>
        </p:spPr>
        <p:txBody>
          <a:bodyPr lIns="45719" rIns="45719">
            <a:normAutofit fontScale="100000" lnSpcReduction="0"/>
          </a:bodyPr>
          <a:lstStyle>
            <a:lvl1pPr>
              <a:lnSpc>
                <a:spcPct val="90000"/>
              </a:lnSpc>
              <a:spcBef>
                <a:spcPts val="1000"/>
              </a:spcBef>
              <a:defRPr sz="3000">
                <a:solidFill>
                  <a:srgbClr val="FFFFFF"/>
                </a:solidFill>
                <a:latin typeface="Poppins"/>
                <a:ea typeface="Poppins"/>
                <a:cs typeface="Poppins"/>
                <a:sym typeface="Poppins"/>
              </a:defRPr>
            </a:lvl1pPr>
          </a:lstStyle>
          <a:p>
            <a:pPr/>
            <a:r>
              <a:t>Does the New Testament provide us with a vision of leadership? And if so, what is it? </a:t>
            </a:r>
          </a:p>
        </p:txBody>
      </p:sp>
    </p:spTree>
  </p:cSld>
  <p:clrMapOvr>
    <a:masterClrMapping/>
  </p:clrMapOvr>
  <p:transition xmlns:p14="http://schemas.microsoft.com/office/powerpoint/2010/main" spd="med" advClick="1"/>
</p:sld>
</file>

<file path=ppt/slides/slide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84" name="Content Placeholder 2"/>
          <p:cNvSpPr txBox="1"/>
          <p:nvPr/>
        </p:nvSpPr>
        <p:spPr>
          <a:xfrm>
            <a:off x="781499" y="1978025"/>
            <a:ext cx="10629002" cy="4351338"/>
          </a:xfrm>
          <a:prstGeom prst="rect">
            <a:avLst/>
          </a:prstGeom>
          <a:ln w="12700">
            <a:miter lim="400000"/>
          </a:ln>
          <a:extLst>
            <a:ext uri="{C572A759-6A51-4108-AA02-DFA0A04FC94B}">
              <ma14:wrappingTextBoxFlag xmlns:ma14="http://schemas.microsoft.com/office/mac/drawingml/2011/main" val="1"/>
            </a:ext>
          </a:extLst>
        </p:spPr>
        <p:txBody>
          <a:bodyPr lIns="45719" rIns="45719">
            <a:normAutofit fontScale="100000" lnSpcReduction="0"/>
          </a:bodyPr>
          <a:lstStyle/>
          <a:p>
            <a:pPr marL="291765" indent="-291765" defTabSz="886968">
              <a:lnSpc>
                <a:spcPct val="90000"/>
              </a:lnSpc>
              <a:spcBef>
                <a:spcPts val="900"/>
              </a:spcBef>
              <a:buSzPct val="100000"/>
              <a:buChar char="•"/>
              <a:defRPr sz="2910">
                <a:solidFill>
                  <a:srgbClr val="FFFFFF"/>
                </a:solidFill>
                <a:latin typeface="Poppins"/>
                <a:ea typeface="Poppins"/>
                <a:cs typeface="Poppins"/>
                <a:sym typeface="Poppins"/>
              </a:defRPr>
            </a:pPr>
            <a:r>
              <a:t>“Leadership is the capacity to translate vision into reality.”</a:t>
            </a:r>
          </a:p>
          <a:p>
            <a:pPr marL="291765" indent="-291765" defTabSz="886968">
              <a:lnSpc>
                <a:spcPct val="90000"/>
              </a:lnSpc>
              <a:spcBef>
                <a:spcPts val="900"/>
              </a:spcBef>
              <a:buSzPct val="100000"/>
              <a:buChar char="•"/>
              <a:defRPr sz="2910">
                <a:solidFill>
                  <a:srgbClr val="FFFFFF"/>
                </a:solidFill>
                <a:latin typeface="Poppins"/>
                <a:ea typeface="Poppins"/>
                <a:cs typeface="Poppins"/>
                <a:sym typeface="Poppins"/>
              </a:defRPr>
            </a:pPr>
            <a:r>
              <a:t>“The key to successful leadership today is influence, not authority.”</a:t>
            </a:r>
          </a:p>
          <a:p>
            <a:pPr marL="291765" indent="-291765" defTabSz="886968">
              <a:lnSpc>
                <a:spcPct val="90000"/>
              </a:lnSpc>
              <a:spcBef>
                <a:spcPts val="900"/>
              </a:spcBef>
              <a:buSzPct val="100000"/>
              <a:buChar char="•"/>
              <a:defRPr sz="2910">
                <a:solidFill>
                  <a:srgbClr val="FFFFFF"/>
                </a:solidFill>
                <a:latin typeface="Poppins"/>
                <a:ea typeface="Poppins"/>
                <a:cs typeface="Poppins"/>
                <a:sym typeface="Poppins"/>
              </a:defRPr>
            </a:pPr>
            <a:r>
              <a:t>“We cannot become what we need by remaining what we are.” </a:t>
            </a:r>
          </a:p>
          <a:p>
            <a:pPr marL="291765" indent="-291765" defTabSz="886968">
              <a:lnSpc>
                <a:spcPct val="90000"/>
              </a:lnSpc>
              <a:spcBef>
                <a:spcPts val="900"/>
              </a:spcBef>
              <a:buSzPct val="100000"/>
              <a:buChar char="•"/>
              <a:defRPr sz="2910">
                <a:solidFill>
                  <a:srgbClr val="FFFFFF"/>
                </a:solidFill>
                <a:latin typeface="Poppins"/>
                <a:ea typeface="Poppins"/>
                <a:cs typeface="Poppins"/>
                <a:sym typeface="Poppins"/>
              </a:defRPr>
            </a:pPr>
            <a:r>
              <a:t>“Change is inevitable. Growth is optional.”</a:t>
            </a:r>
          </a:p>
          <a:p>
            <a:pPr marL="291765" indent="-291765" defTabSz="886968">
              <a:lnSpc>
                <a:spcPct val="90000"/>
              </a:lnSpc>
              <a:spcBef>
                <a:spcPts val="900"/>
              </a:spcBef>
              <a:buSzPct val="100000"/>
              <a:buChar char="•"/>
              <a:defRPr sz="2910">
                <a:solidFill>
                  <a:srgbClr val="FFFFFF"/>
                </a:solidFill>
                <a:latin typeface="Poppins"/>
                <a:ea typeface="Poppins"/>
                <a:cs typeface="Poppins"/>
                <a:sym typeface="Poppins"/>
              </a:defRPr>
            </a:pPr>
            <a:r>
              <a:t>“Life is 10% what happens to me and 90% of how I react to it.” </a:t>
            </a:r>
          </a:p>
        </p:txBody>
      </p:sp>
      <p:sp>
        <p:nvSpPr>
          <p:cNvPr id="185" name="Content Placeholder 2"/>
          <p:cNvSpPr txBox="1"/>
          <p:nvPr/>
        </p:nvSpPr>
        <p:spPr>
          <a:xfrm>
            <a:off x="819599" y="784225"/>
            <a:ext cx="6423962" cy="781845"/>
          </a:xfrm>
          <a:prstGeom prst="rect">
            <a:avLst/>
          </a:prstGeom>
          <a:ln w="12700">
            <a:miter lim="400000"/>
          </a:ln>
          <a:extLst>
            <a:ext uri="{C572A759-6A51-4108-AA02-DFA0A04FC94B}">
              <ma14:wrappingTextBoxFlag xmlns:ma14="http://schemas.microsoft.com/office/mac/drawingml/2011/main" val="1"/>
            </a:ext>
          </a:extLst>
        </p:spPr>
        <p:txBody>
          <a:bodyPr lIns="45719" rIns="45719">
            <a:normAutofit fontScale="100000" lnSpcReduction="0"/>
          </a:bodyPr>
          <a:lstStyle>
            <a:lvl1pPr>
              <a:lnSpc>
                <a:spcPct val="90000"/>
              </a:lnSpc>
              <a:spcBef>
                <a:spcPts val="1000"/>
              </a:spcBef>
              <a:defRPr sz="3000">
                <a:solidFill>
                  <a:srgbClr val="FFFFFF"/>
                </a:solidFill>
                <a:latin typeface="Poppins"/>
                <a:ea typeface="Poppins"/>
                <a:cs typeface="Poppins"/>
                <a:sym typeface="Poppins"/>
              </a:defRPr>
            </a:lvl1pPr>
          </a:lstStyle>
          <a:p>
            <a:pPr/>
            <a:r>
              <a:t>Vision! Inspire! Growth! </a:t>
            </a:r>
          </a:p>
        </p:txBody>
      </p:sp>
    </p:spTree>
  </p:cSld>
  <p:clrMapOvr>
    <a:masterClrMapping/>
  </p:clrMapOvr>
  <p:transition xmlns:p14="http://schemas.microsoft.com/office/powerpoint/2010/main" spd="med" advClick="1"/>
</p:sld>
</file>

<file path=ppt/slides/slide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87" name="New Testament evidence?"/>
          <p:cNvSpPr txBox="1"/>
          <p:nvPr>
            <p:ph type="title"/>
          </p:nvPr>
        </p:nvSpPr>
        <p:spPr>
          <a:xfrm>
            <a:off x="749300" y="352425"/>
            <a:ext cx="10515600" cy="1325563"/>
          </a:xfrm>
          <a:prstGeom prst="rect">
            <a:avLst/>
          </a:prstGeom>
        </p:spPr>
        <p:txBody>
          <a:bodyPr/>
          <a:lstStyle>
            <a:lvl1pPr>
              <a:defRPr sz="4000">
                <a:solidFill>
                  <a:srgbClr val="FFFFFF"/>
                </a:solidFill>
                <a:latin typeface="Poppins"/>
                <a:ea typeface="Poppins"/>
                <a:cs typeface="Poppins"/>
                <a:sym typeface="Poppins"/>
              </a:defRPr>
            </a:lvl1pPr>
          </a:lstStyle>
          <a:p>
            <a:pPr/>
            <a:r>
              <a:t>New Testament evidence?</a:t>
            </a:r>
          </a:p>
        </p:txBody>
      </p:sp>
      <p:sp>
        <p:nvSpPr>
          <p:cNvPr id="188" name="Content Placeholder 2"/>
          <p:cNvSpPr txBox="1"/>
          <p:nvPr/>
        </p:nvSpPr>
        <p:spPr>
          <a:xfrm>
            <a:off x="413610" y="1660525"/>
            <a:ext cx="10170980" cy="4351338"/>
          </a:xfrm>
          <a:prstGeom prst="rect">
            <a:avLst/>
          </a:prstGeom>
          <a:ln w="12700">
            <a:miter lim="400000"/>
          </a:ln>
          <a:extLst>
            <a:ext uri="{C572A759-6A51-4108-AA02-DFA0A04FC94B}">
              <ma14:wrappingTextBoxFlag xmlns:ma14="http://schemas.microsoft.com/office/mac/drawingml/2011/main" val="1"/>
            </a:ext>
          </a:extLst>
        </p:spPr>
        <p:txBody>
          <a:bodyPr lIns="45719" rIns="45719">
            <a:normAutofit fontScale="100000" lnSpcReduction="0"/>
          </a:bodyPr>
          <a:lstStyle/>
          <a:p>
            <a:pPr>
              <a:lnSpc>
                <a:spcPct val="90000"/>
              </a:lnSpc>
              <a:spcBef>
                <a:spcPts val="1000"/>
              </a:spcBef>
              <a:buFont typeface="Arial"/>
              <a:defRPr sz="2800">
                <a:solidFill>
                  <a:srgbClr val="FFFFFF"/>
                </a:solidFill>
                <a:latin typeface="Poppins"/>
                <a:ea typeface="Poppins"/>
                <a:cs typeface="Poppins"/>
                <a:sym typeface="Poppins"/>
              </a:defRPr>
            </a:pPr>
          </a:p>
          <a:p>
            <a:pPr>
              <a:lnSpc>
                <a:spcPct val="90000"/>
              </a:lnSpc>
              <a:spcBef>
                <a:spcPts val="1000"/>
              </a:spcBef>
              <a:buFont typeface="Arial"/>
              <a:defRPr sz="2800">
                <a:solidFill>
                  <a:srgbClr val="FFFFFF"/>
                </a:solidFill>
                <a:latin typeface="Poppins"/>
                <a:ea typeface="Poppins"/>
                <a:cs typeface="Poppins"/>
                <a:sym typeface="Poppins"/>
              </a:defRPr>
            </a:pPr>
            <a:r>
              <a:t>Romans 12:6-8 “We have different gifts, according to the grace given to each of us. If your gift is prophesying, then prophesy in accordance with your faith; </a:t>
            </a:r>
            <a:r>
              <a:rPr b="1"/>
              <a:t>7 </a:t>
            </a:r>
            <a:r>
              <a:t>if it is serving, then serve; if it is teaching, then teach; </a:t>
            </a:r>
            <a:r>
              <a:rPr b="1"/>
              <a:t>8 </a:t>
            </a:r>
            <a:r>
              <a:t>if it is to encourage, then give encouragement; if it is giving, then give generously; if it is to lead, do it diligently; if it is to show mercy, do it cheerfully.”</a:t>
            </a:r>
            <a:endParaRPr sz="2000"/>
          </a:p>
        </p:txBody>
      </p:sp>
    </p:spTree>
  </p:cSld>
  <p:clrMapOvr>
    <a:masterClrMapping/>
  </p:clrMapOvr>
  <p:transition xmlns:p14="http://schemas.microsoft.com/office/powerpoint/2010/main" spd="med" advClick="1"/>
</p:sld>
</file>

<file path=ppt/slides/slide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90" name="New Testament evidence?"/>
          <p:cNvSpPr txBox="1"/>
          <p:nvPr>
            <p:ph type="title"/>
          </p:nvPr>
        </p:nvSpPr>
        <p:spPr>
          <a:xfrm>
            <a:off x="749300" y="352425"/>
            <a:ext cx="10515600" cy="1325563"/>
          </a:xfrm>
          <a:prstGeom prst="rect">
            <a:avLst/>
          </a:prstGeom>
        </p:spPr>
        <p:txBody>
          <a:bodyPr/>
          <a:lstStyle>
            <a:lvl1pPr>
              <a:defRPr sz="4000">
                <a:solidFill>
                  <a:srgbClr val="FFFFFF"/>
                </a:solidFill>
                <a:latin typeface="Poppins"/>
                <a:ea typeface="Poppins"/>
                <a:cs typeface="Poppins"/>
                <a:sym typeface="Poppins"/>
              </a:defRPr>
            </a:lvl1pPr>
          </a:lstStyle>
          <a:p>
            <a:pPr/>
            <a:r>
              <a:t>New Testament evidence?</a:t>
            </a:r>
          </a:p>
        </p:txBody>
      </p:sp>
      <p:sp>
        <p:nvSpPr>
          <p:cNvPr id="191" name="Content Placeholder 2"/>
          <p:cNvSpPr txBox="1"/>
          <p:nvPr/>
        </p:nvSpPr>
        <p:spPr>
          <a:xfrm>
            <a:off x="413610" y="1660525"/>
            <a:ext cx="10170980" cy="4351338"/>
          </a:xfrm>
          <a:prstGeom prst="rect">
            <a:avLst/>
          </a:prstGeom>
          <a:ln w="12700">
            <a:miter lim="400000"/>
          </a:ln>
          <a:extLst>
            <a:ext uri="{C572A759-6A51-4108-AA02-DFA0A04FC94B}">
              <ma14:wrappingTextBoxFlag xmlns:ma14="http://schemas.microsoft.com/office/mac/drawingml/2011/main" val="1"/>
            </a:ext>
          </a:extLst>
        </p:spPr>
        <p:txBody>
          <a:bodyPr lIns="45719" rIns="45719">
            <a:normAutofit fontScale="100000" lnSpcReduction="0"/>
          </a:bodyPr>
          <a:lstStyle/>
          <a:p>
            <a:pPr>
              <a:lnSpc>
                <a:spcPct val="90000"/>
              </a:lnSpc>
              <a:spcBef>
                <a:spcPts val="1000"/>
              </a:spcBef>
              <a:buFont typeface="Arial"/>
              <a:defRPr sz="2800">
                <a:solidFill>
                  <a:srgbClr val="FFFFFF"/>
                </a:solidFill>
                <a:latin typeface="Poppins"/>
                <a:ea typeface="Poppins"/>
                <a:cs typeface="Poppins"/>
                <a:sym typeface="Poppins"/>
              </a:defRPr>
            </a:pPr>
          </a:p>
          <a:p>
            <a:pPr>
              <a:lnSpc>
                <a:spcPct val="90000"/>
              </a:lnSpc>
              <a:spcBef>
                <a:spcPts val="1000"/>
              </a:spcBef>
              <a:buFont typeface="Arial"/>
              <a:defRPr sz="2800">
                <a:solidFill>
                  <a:srgbClr val="FFFFFF"/>
                </a:solidFill>
                <a:latin typeface="Poppins"/>
                <a:ea typeface="Poppins"/>
                <a:cs typeface="Poppins"/>
                <a:sym typeface="Poppins"/>
              </a:defRPr>
            </a:pPr>
            <a:r>
              <a:t>1 Cor 3:21-23 “</a:t>
            </a:r>
            <a:r>
              <a:rPr b="1"/>
              <a:t>21 </a:t>
            </a:r>
            <a:r>
              <a:t>So then, no more boasting about human leaders! All things are yours, </a:t>
            </a:r>
            <a:r>
              <a:rPr b="1"/>
              <a:t>22 </a:t>
            </a:r>
            <a:r>
              <a:t>whether Paul or Apollos or Cephas or the world or life or death or the present or the future—all are yours, </a:t>
            </a:r>
            <a:r>
              <a:rPr b="1"/>
              <a:t>23 </a:t>
            </a:r>
            <a:r>
              <a:t>and you are of Christ, and Christ is of God.”</a:t>
            </a:r>
            <a:endParaRPr sz="2000"/>
          </a:p>
        </p:txBody>
      </p:sp>
    </p:spTree>
  </p:cSld>
  <p:clrMapOvr>
    <a:masterClrMapping/>
  </p:clrMapOvr>
  <p:transition xmlns:p14="http://schemas.microsoft.com/office/powerpoint/2010/main" spd="med" advClick="1"/>
</p:sld>
</file>

<file path=ppt/slides/slide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93" name="Leaders or Followers?"/>
          <p:cNvSpPr txBox="1"/>
          <p:nvPr>
            <p:ph type="title"/>
          </p:nvPr>
        </p:nvSpPr>
        <p:spPr>
          <a:xfrm>
            <a:off x="749300" y="352425"/>
            <a:ext cx="10515600" cy="1325563"/>
          </a:xfrm>
          <a:prstGeom prst="rect">
            <a:avLst/>
          </a:prstGeom>
        </p:spPr>
        <p:txBody>
          <a:bodyPr/>
          <a:lstStyle>
            <a:lvl1pPr>
              <a:defRPr sz="4000">
                <a:solidFill>
                  <a:srgbClr val="FFFFFF"/>
                </a:solidFill>
                <a:latin typeface="Poppins"/>
                <a:ea typeface="Poppins"/>
                <a:cs typeface="Poppins"/>
                <a:sym typeface="Poppins"/>
              </a:defRPr>
            </a:lvl1pPr>
          </a:lstStyle>
          <a:p>
            <a:pPr/>
            <a:r>
              <a:t>Leaders or Followers?</a:t>
            </a:r>
          </a:p>
        </p:txBody>
      </p:sp>
      <p:sp>
        <p:nvSpPr>
          <p:cNvPr id="194" name="Content Placeholder 2"/>
          <p:cNvSpPr txBox="1"/>
          <p:nvPr/>
        </p:nvSpPr>
        <p:spPr>
          <a:xfrm>
            <a:off x="413610" y="1863725"/>
            <a:ext cx="10170980" cy="4351338"/>
          </a:xfrm>
          <a:prstGeom prst="rect">
            <a:avLst/>
          </a:prstGeom>
          <a:ln w="12700">
            <a:miter lim="400000"/>
          </a:ln>
          <a:extLst>
            <a:ext uri="{C572A759-6A51-4108-AA02-DFA0A04FC94B}">
              <ma14:wrappingTextBoxFlag xmlns:ma14="http://schemas.microsoft.com/office/mac/drawingml/2011/main" val="1"/>
            </a:ext>
          </a:extLst>
        </p:spPr>
        <p:txBody>
          <a:bodyPr lIns="45719" rIns="45719">
            <a:normAutofit fontScale="100000" lnSpcReduction="0"/>
          </a:bodyPr>
          <a:lstStyle/>
          <a:p>
            <a:pPr>
              <a:lnSpc>
                <a:spcPct val="90000"/>
              </a:lnSpc>
              <a:spcBef>
                <a:spcPts val="1000"/>
              </a:spcBef>
              <a:buFont typeface="Arial"/>
              <a:defRPr sz="2800">
                <a:solidFill>
                  <a:srgbClr val="FFFFFF"/>
                </a:solidFill>
                <a:latin typeface="Poppins"/>
                <a:ea typeface="Poppins"/>
                <a:cs typeface="Poppins"/>
                <a:sym typeface="Poppins"/>
              </a:defRPr>
            </a:pPr>
          </a:p>
          <a:p>
            <a:pPr>
              <a:lnSpc>
                <a:spcPct val="90000"/>
              </a:lnSpc>
              <a:spcBef>
                <a:spcPts val="1000"/>
              </a:spcBef>
              <a:buFont typeface="Arial"/>
              <a:defRPr sz="2800">
                <a:solidFill>
                  <a:srgbClr val="FFFFFF"/>
                </a:solidFill>
                <a:latin typeface="Poppins"/>
                <a:ea typeface="Poppins"/>
                <a:cs typeface="Poppins"/>
                <a:sym typeface="Poppins"/>
              </a:defRPr>
            </a:pPr>
            <a:r>
              <a:t>Matt 16:24 - “Then Jesus said to his disciples, ‘Whoever wants to be my disciple must deny themselves and take up their cross and </a:t>
            </a:r>
            <a:r>
              <a:rPr b="1"/>
              <a:t>follow</a:t>
            </a:r>
            <a:r>
              <a:t> me.’</a:t>
            </a:r>
            <a:endParaRPr sz="2000"/>
          </a:p>
        </p:txBody>
      </p:sp>
    </p:spTree>
  </p:cSld>
  <p:clrMapOvr>
    <a:masterClrMapping/>
  </p:clrMapOvr>
  <p:transition xmlns:p14="http://schemas.microsoft.com/office/powerpoint/2010/main" spd="med" advClick="1"/>
</p:sld>
</file>

<file path=ppt/slides/slide9.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96" name="Content Placeholder 2"/>
          <p:cNvSpPr txBox="1"/>
          <p:nvPr/>
        </p:nvSpPr>
        <p:spPr>
          <a:xfrm>
            <a:off x="413610" y="1292225"/>
            <a:ext cx="10823740" cy="5187356"/>
          </a:xfrm>
          <a:prstGeom prst="rect">
            <a:avLst/>
          </a:prstGeom>
          <a:ln w="12700">
            <a:miter lim="400000"/>
          </a:ln>
          <a:extLst>
            <a:ext uri="{C572A759-6A51-4108-AA02-DFA0A04FC94B}">
              <ma14:wrappingTextBoxFlag xmlns:ma14="http://schemas.microsoft.com/office/mac/drawingml/2011/main" val="1"/>
            </a:ext>
          </a:extLst>
        </p:spPr>
        <p:txBody>
          <a:bodyPr lIns="45719" rIns="45719">
            <a:normAutofit fontScale="100000" lnSpcReduction="0"/>
          </a:bodyPr>
          <a:lstStyle/>
          <a:p>
            <a:pPr defTabSz="777240">
              <a:lnSpc>
                <a:spcPct val="90000"/>
              </a:lnSpc>
              <a:spcBef>
                <a:spcPts val="800"/>
              </a:spcBef>
              <a:buFont typeface="Arial"/>
              <a:defRPr sz="2380">
                <a:solidFill>
                  <a:srgbClr val="FFFFFF"/>
                </a:solidFill>
                <a:latin typeface="Poppins"/>
                <a:ea typeface="Poppins"/>
                <a:cs typeface="Poppins"/>
                <a:sym typeface="Poppins"/>
              </a:defRPr>
            </a:pPr>
          </a:p>
          <a:p>
            <a:pPr defTabSz="777240">
              <a:lnSpc>
                <a:spcPct val="90000"/>
              </a:lnSpc>
              <a:spcBef>
                <a:spcPts val="800"/>
              </a:spcBef>
              <a:buFont typeface="Arial"/>
              <a:defRPr sz="2380">
                <a:solidFill>
                  <a:srgbClr val="FFFFFF"/>
                </a:solidFill>
                <a:latin typeface="Poppins"/>
                <a:ea typeface="Poppins"/>
                <a:cs typeface="Poppins"/>
                <a:sym typeface="Poppins"/>
              </a:defRPr>
            </a:pPr>
            <a:r>
              <a:t>1 Cor 3:4-11</a:t>
            </a:r>
          </a:p>
          <a:p>
            <a:pPr defTabSz="777240">
              <a:lnSpc>
                <a:spcPct val="90000"/>
              </a:lnSpc>
              <a:spcBef>
                <a:spcPts val="800"/>
              </a:spcBef>
              <a:buFont typeface="Arial"/>
              <a:defRPr sz="2380">
                <a:solidFill>
                  <a:srgbClr val="FFFFFF"/>
                </a:solidFill>
                <a:latin typeface="Poppins"/>
                <a:ea typeface="Poppins"/>
                <a:cs typeface="Poppins"/>
                <a:sym typeface="Poppins"/>
              </a:defRPr>
            </a:pPr>
            <a:r>
              <a:t>For when one says, “I follow Paul,” and another, “I follow Apollos,” are you not mere human beings? </a:t>
            </a:r>
            <a:r>
              <a:rPr b="1"/>
              <a:t>5 </a:t>
            </a:r>
            <a:r>
              <a:t>What, after all, is Apollos? And what is Paul? Only servants, through whom you came to believe—as the Lord has assigned to each his task. </a:t>
            </a:r>
            <a:r>
              <a:rPr b="1"/>
              <a:t>6 </a:t>
            </a:r>
            <a:r>
              <a:t>I planted the seed, Apollos watered it, but God has been making it grow. </a:t>
            </a:r>
            <a:r>
              <a:rPr b="1"/>
              <a:t>7 </a:t>
            </a:r>
            <a:r>
              <a:t>So neither the one who plants nor the one who waters is anything, but only God, who makes things grow. </a:t>
            </a:r>
            <a:r>
              <a:rPr b="1"/>
              <a:t>8 </a:t>
            </a:r>
            <a:r>
              <a:t>The one who plants and the one who waters have one purpose, and they will each be rewarded according to their own labor. </a:t>
            </a:r>
            <a:r>
              <a:rPr b="1"/>
              <a:t>9 </a:t>
            </a:r>
            <a:r>
              <a:t>For we are co-workers in God’s service; you are God’s field, God’s building. </a:t>
            </a:r>
            <a:r>
              <a:rPr b="1"/>
              <a:t>10 </a:t>
            </a:r>
            <a:r>
              <a:t>By the grace God has given me, I laid a foundation as a wise builder, and someone else is building on it. But each one should build with care. </a:t>
            </a:r>
            <a:r>
              <a:rPr b="1"/>
              <a:t>11 </a:t>
            </a:r>
            <a:r>
              <a:t>For no one can lay any foundation other than the one already laid, which is Jesus Christ.</a:t>
            </a:r>
            <a:endParaRPr sz="1700"/>
          </a:p>
        </p:txBody>
      </p:sp>
      <p:sp>
        <p:nvSpPr>
          <p:cNvPr id="197" name="“I follow Jesus”"/>
          <p:cNvSpPr txBox="1"/>
          <p:nvPr>
            <p:ph type="title"/>
          </p:nvPr>
        </p:nvSpPr>
        <p:spPr>
          <a:xfrm>
            <a:off x="660400" y="709265"/>
            <a:ext cx="9187409" cy="587723"/>
          </a:xfrm>
          <a:prstGeom prst="rect">
            <a:avLst/>
          </a:prstGeom>
        </p:spPr>
        <p:txBody>
          <a:bodyPr/>
          <a:lstStyle>
            <a:lvl1pPr defTabSz="740663">
              <a:defRPr sz="3240">
                <a:solidFill>
                  <a:srgbClr val="FFFFFF"/>
                </a:solidFill>
                <a:latin typeface="Poppins"/>
                <a:ea typeface="Poppins"/>
                <a:cs typeface="Poppins"/>
                <a:sym typeface="Poppins"/>
              </a:defRPr>
            </a:lvl1pPr>
          </a:lstStyle>
          <a:p>
            <a:pPr/>
            <a:r>
              <a:t>“I follow Jesus”</a:t>
            </a:r>
          </a:p>
        </p:txBody>
      </p:sp>
    </p:spTree>
  </p:cSld>
  <p:clrMapOvr>
    <a:masterClrMapping/>
  </p:clrMapOvr>
  <p:transition xmlns:p14="http://schemas.microsoft.com/office/powerpoint/2010/main" spd="med" advClick="1"/>
</p:sld>
</file>

<file path=ppt/theme/theme1.xml><?xml version="1.0" encoding="utf-8"?>
<a:theme xmlns:a="http://schemas.openxmlformats.org/drawingml/2006/main" xmlns:r="http://schemas.openxmlformats.org/officeDocument/2006/relationships" name="Office Theme">
  <a:themeElements>
    <a:clrScheme name="Office Theme">
      <a:dk1>
        <a:srgbClr val="000000"/>
      </a:dk1>
      <a:lt1>
        <a:srgbClr val="FFFFFF"/>
      </a:lt1>
      <a:dk2>
        <a:srgbClr val="A7A7A7"/>
      </a:dk2>
      <a:lt2>
        <a:srgbClr val="535353"/>
      </a:lt2>
      <a:accent1>
        <a:srgbClr val="4472C4"/>
      </a:accent1>
      <a:accent2>
        <a:srgbClr val="ED7D31"/>
      </a:accent2>
      <a:accent3>
        <a:srgbClr val="A5A5A5"/>
      </a:accent3>
      <a:accent4>
        <a:srgbClr val="FFC000"/>
      </a:accent4>
      <a:accent5>
        <a:srgbClr val="5B9BD5"/>
      </a:accent5>
      <a:accent6>
        <a:srgbClr val="70AD47"/>
      </a:accent6>
      <a:hlink>
        <a:srgbClr val="0000FF"/>
      </a:hlink>
      <a:folHlink>
        <a:srgbClr val="FF00FF"/>
      </a:folHlink>
    </a:clrScheme>
    <a:fontScheme name="Office Theme">
      <a:majorFont>
        <a:latin typeface="Calibri"/>
        <a:ea typeface="Calibri"/>
        <a:cs typeface="Calibri"/>
      </a:majorFont>
      <a:minorFont>
        <a:latin typeface="Helvetica"/>
        <a:ea typeface="Helvetica"/>
        <a:cs typeface="Helvetica"/>
      </a:minorFont>
    </a:fontScheme>
    <a:fmtScheme name="Office Them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12700" cap="flat">
          <a:solidFill>
            <a:schemeClr val="accent1"/>
          </a:solidFill>
          <a:prstDash val="solid"/>
          <a:miter lim="800000"/>
        </a:ln>
        <a:effectLst/>
        <a:sp3d/>
      </a:spPr>
      <a:bodyPr rot="0" spcFirstLastPara="1" vertOverflow="overflow" horzOverflow="overflow" vert="horz" wrap="square" lIns="45719" tIns="45719" rIns="45719" bIns="45719" numCol="1" spcCol="38100" rtlCol="0" anchor="ctr"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Calibri"/>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12700" cap="flat">
          <a:solidFill>
            <a:schemeClr val="accent1"/>
          </a:solidFill>
          <a:prstDash val="solid"/>
          <a:miter lim="800000"/>
        </a:ln>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Calibri"/>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ppt/theme/theme2.xml><?xml version="1.0" encoding="utf-8"?>
<a:theme xmlns:a="http://schemas.openxmlformats.org/drawingml/2006/main" xmlns:r="http://schemas.openxmlformats.org/officeDocument/2006/relationships" name="Office Theme">
  <a:themeElements>
    <a:clrScheme name="Office Theme">
      <a:dk1>
        <a:srgbClr val="000000"/>
      </a:dk1>
      <a:lt1>
        <a:srgbClr val="FFFFFF"/>
      </a:lt1>
      <a:dk2>
        <a:srgbClr val="A7A7A7"/>
      </a:dk2>
      <a:lt2>
        <a:srgbClr val="535353"/>
      </a:lt2>
      <a:accent1>
        <a:srgbClr val="4472C4"/>
      </a:accent1>
      <a:accent2>
        <a:srgbClr val="ED7D31"/>
      </a:accent2>
      <a:accent3>
        <a:srgbClr val="A5A5A5"/>
      </a:accent3>
      <a:accent4>
        <a:srgbClr val="FFC000"/>
      </a:accent4>
      <a:accent5>
        <a:srgbClr val="5B9BD5"/>
      </a:accent5>
      <a:accent6>
        <a:srgbClr val="70AD47"/>
      </a:accent6>
      <a:hlink>
        <a:srgbClr val="0000FF"/>
      </a:hlink>
      <a:folHlink>
        <a:srgbClr val="FF00FF"/>
      </a:folHlink>
    </a:clrScheme>
    <a:fontScheme name="Office Theme">
      <a:majorFont>
        <a:latin typeface="Calibri"/>
        <a:ea typeface="Calibri"/>
        <a:cs typeface="Calibri"/>
      </a:majorFont>
      <a:minorFont>
        <a:latin typeface="Helvetica"/>
        <a:ea typeface="Helvetica"/>
        <a:cs typeface="Helvetica"/>
      </a:minorFont>
    </a:fontScheme>
    <a:fmtScheme name="Office Them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12700" cap="flat">
          <a:solidFill>
            <a:schemeClr val="accent1"/>
          </a:solidFill>
          <a:prstDash val="solid"/>
          <a:miter lim="800000"/>
        </a:ln>
        <a:effectLst/>
        <a:sp3d/>
      </a:spPr>
      <a:bodyPr rot="0" spcFirstLastPara="1" vertOverflow="overflow" horzOverflow="overflow" vert="horz" wrap="square" lIns="45719" tIns="45719" rIns="45719" bIns="45719" numCol="1" spcCol="38100" rtlCol="0" anchor="ctr"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Calibri"/>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12700" cap="flat">
          <a:solidFill>
            <a:schemeClr val="accent1"/>
          </a:solidFill>
          <a:prstDash val="solid"/>
          <a:miter lim="800000"/>
        </a:ln>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Calibri"/>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docProps/app.xml><?xml version="1.0" encoding="utf-8"?>
<Properties xmlns="http://schemas.openxmlformats.org/officeDocument/2006/extended-properties" xmlns:vt="http://schemas.openxmlformats.org/officeDocument/2006/docPropsVTypes"/>
</file>

<file path=docProps/core.xml><?xml version="1.0" encoding="utf-8"?>
<cp:coreProperties xmlns:cp="http://schemas.openxmlformats.org/package/2006/metadata/core-properties" xmlns:dc="http://purl.org/dc/elements/1.1/" xmlns:dcterms="http://purl.org/dc/terms/" xmlns:xsi="http://www.w3.org/2001/XMLSchema-instance"/>
</file>