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</p:sldMasterIdLst>
  <p:sldIdLst>
    <p:sldId id="256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40"/>
    <p:restoredTop sz="96327"/>
  </p:normalViewPr>
  <p:slideViewPr>
    <p:cSldViewPr snapToGrid="0" snapToObjects="1">
      <p:cViewPr varScale="1">
        <p:scale>
          <a:sx n="87" d="100"/>
          <a:sy n="87" d="100"/>
        </p:scale>
        <p:origin x="1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34BF1-BCDD-2147-87FF-6A194034E0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99D2D6-33CB-F543-AE74-5FF70E2D9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98D54-A24E-704A-B16B-58836A0C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8D750-F714-F140-81E6-515A24EBF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42150-449B-DC47-B1B7-F8BE4EAED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2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84BC8-080D-1A47-83C8-D0ADFE181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453D01-FA76-834F-87D8-5E5971A9B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C2126-15B9-1A43-9651-F223AB21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138AC-8071-4B4D-95E3-B5CA07447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0A5AC-FF28-C24D-B25C-2C028D54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97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5A4215-DDA6-7345-B638-B736A950A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F527E6-07F2-DF47-9553-E3AE4CB1F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72BC7-2B19-1C43-83B7-DDA9D07E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56EA9-D3B3-B047-B64B-6CE36C530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D6809-ABB1-6345-9C08-6D9422F8D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27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F49AC-1886-F826-53A1-CC8DAC0AB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65F1E7-D68E-6334-7FDF-3DBD99AFC6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799F3-EE2B-47CB-ECDF-2404C2F31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F8F7-8E70-C0FB-F88D-1AF07A3E3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768D3-4499-7C89-413A-F3CF467F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76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A2474-0BEB-05D8-45AB-7A86702EA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D487E-E611-06A9-0369-172D4B13B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09A8D-9570-4135-629A-387F3234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D13BA-A341-7022-02CE-3CACE0EA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ED9F6-DCB3-0A9C-14D6-1A0086ABB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1195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6C909-A5AF-337A-FC70-19A11BFD6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3F6D8-A6F2-03B4-A487-64ADDAC68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908B8-33C3-88AF-6955-8EF455655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12590-23C9-5C9F-30BE-73F5A0ED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7E33B-0555-D26A-2229-795B36D3D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58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E881B-D134-ECDA-F080-20E910EF3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63DC1-2899-827A-7002-18F6C5C4C8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453C8-B0BD-38E6-D6A3-D4FF815D1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40447-3A48-2EE9-8D68-E446F8F7B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8F0964-4170-4E11-5B16-DBE9376B8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49AAF-C7C7-0E27-8F35-69517738A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58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3B5D2-6ACA-A942-CA3A-02E4EE7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537E2-159B-AC0A-511F-1EF862230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491C1-3DED-5FAF-B5A7-C25921C04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D0E262-080F-DA98-D05C-2FB1735C31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31E59-7BCD-79B1-50A7-9998523A0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8119AC-81FC-9F05-0664-753B0D4B2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823CCA-C4A3-7C5E-0A22-B7F5BB1B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D1FEF-C6BB-505B-A89A-E90C859E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8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0A91B-C4D5-3835-75B8-52E68F1BF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1302B3-D534-A857-B84C-E8BF58466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90F64-04A1-25B9-53E0-88FFC690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FF0148-94B4-BEFB-3F09-505452BA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64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BA330E-0CBD-9C59-C524-32F87F5F3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68194F-4DAD-E05B-5C1A-90BA85FBD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9A59F-C8A3-1554-1209-EFDB4012C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02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C8C6F-D5CC-E914-4447-C967436D3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FE698-49F7-FF94-C4FC-E674FEE5B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0977D-E9C8-A1C3-CA9F-E734233C5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B2000-47B6-80C8-B826-70059648A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C77B8-6426-3128-4C24-DEEBE3208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CDA858-A6A3-58F7-1082-15428DEE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0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56DEB-A353-0744-A0FB-AF6D5278B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B9DD3-93C3-C243-B8CF-0226D0B77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54234-82EE-0245-BAF3-493B1CE0A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C438D-2B68-FB4F-860B-DC40B4F7B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C9D26-BD22-C348-9F8B-A60479ABA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6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FEF13-29FF-05EB-6245-BFD8ED72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40075D-3046-DBB6-4F85-F436E674C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E47CCD-2D73-44FC-9234-81DDA8030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FEAA2-3D97-729F-05A8-5D2234D7B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B78440-CDC2-DFEA-2708-0B43BC65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E7825-19DA-AEF1-EF48-01B0483A9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329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C57F9-1BA8-01C5-BFCC-FC13AA787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8C2D5-FF24-A857-1A6E-446B2E09F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772D6-4EC6-8973-216E-DCF8F068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0A367-84D6-A7C1-A71E-F46F2CDAF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5E2A-B16C-5B0D-371B-506CA028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55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3BF28C-6F98-7F3B-DBED-260B5AB9D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28F280-BC68-D8A4-6F2B-095FB1C0E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9415F8-5E9C-2AFF-EA90-384EFA821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A9D42-D3DC-8CAE-E1D8-C0D3E66FE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A623D-B36B-AF96-CC85-B14DC164D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7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A6DAD-9DE4-B948-BD8F-FDC8396C3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12A3A-C3B7-F240-A01D-6AFD46DAB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984A8-8243-F14A-B4EB-490E739E7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234F5-339F-AA49-9ED3-F588FBE35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E43C-3E00-DE40-9898-AB87E3F76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65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2B1B7-82A1-6D42-AC4C-F27500687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5F4F0-417E-7A43-BC3A-28F8FE6D8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9D6B3-0578-7141-8567-2C98C4DD1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04154-F99B-AA47-B20C-5B9A9982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875E6-29FD-9D4A-ABC3-FB57A536F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5E079-0A1A-A748-B134-AB662FA3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77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F44F6-EE07-2041-AE94-E857D973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5B786-A07F-FC49-9A3E-DF700E0C4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4BB28-5045-6D40-85C5-987CCEFDD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18A16-B3BA-4E47-8E76-9FA166C740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BDC33-DAF9-CA43-A3E4-BF57FC4925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52DA0A-9D8E-DA4A-88EE-EAE097C61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CF9417-E166-734F-90E0-293F9A53D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18ADE8-E1B8-2B48-8C40-252775F6B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9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3563-4DD2-C74C-BCCC-377FCB335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0ACE6-4E11-EA4C-A2CA-E1D0FFE75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1944CC-EC04-5348-B65A-34DD8451D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990CD-B1BB-B94F-A04B-965A3152F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8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CDF541-5E42-B24B-8AB7-43D1CC0AD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F4CA1-3B03-114F-8F7D-836EB5B71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EEA2B-23F7-DF4F-B5BD-C7869477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883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22293-FE92-7F44-A95E-8F2983B5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178F4-1D05-924F-BF70-EEB01CED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B44D8-15A3-804D-B618-8645BFC9B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9711E-15E1-0641-A542-493B4E65F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0A4DA-1852-6341-8289-151FC6A0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7CA73-9EC0-5548-80D0-023B33D1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B26BE-0979-C34D-A86D-C06E494FF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B9E34F-8C65-8649-91FD-5269C8CA46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4DA53-B785-E04E-9422-1E8CF87FD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B737D-D5F6-1446-A1B6-F2FD2BD5B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F61840-6F30-804B-88B1-F21EDC29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30378-E7CD-4F42-A5F4-2A7824B1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C6CAAB-7B55-F345-A246-B0CB43882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C07C0-1CF1-B147-AF72-7FA8FF3C2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D7B7E-8910-A04E-9028-1A034D81E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06A12-3D1E-1D43-B68C-C3FEEC56BC03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70570-07B8-8C41-BDA3-F56CCBF071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BD28-066C-0946-A258-4C0D018D3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FC601-C0F2-3240-ABB0-2CB6D0F84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6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109B2F-DD6D-2B55-B55C-B57F99207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1EADB-B459-58D4-D676-FC66E2111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E532A-23B7-C185-5820-F3EB97870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CD24E-1C80-EC4B-9AF9-E2C2B6FA2A88}" type="datetimeFigureOut">
              <a:rPr lang="en-US" smtClean="0"/>
              <a:t>9/28/23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3787C-E444-6012-88F7-0E2385941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27C35-71BC-A005-BF78-E8E441EC61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4087F-8FDF-4444-9659-85312C4F0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8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4E39ABC-DE35-A74C-9C98-0935A0A64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8385" y="2739796"/>
            <a:ext cx="7965557" cy="784746"/>
          </a:xfrm>
        </p:spPr>
        <p:txBody>
          <a:bodyPr>
            <a:noAutofit/>
          </a:bodyPr>
          <a:lstStyle/>
          <a:p>
            <a:pPr algn="r"/>
            <a:r>
              <a:rPr lang="en-US" sz="42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Bible Overview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8D89F96-7074-3344-9FBC-5C696D642E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0675" y="3637032"/>
            <a:ext cx="5803267" cy="484599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Chris Lane</a:t>
            </a:r>
          </a:p>
        </p:txBody>
      </p:sp>
    </p:spTree>
    <p:extLst>
      <p:ext uri="{BB962C8B-B14F-4D97-AF65-F5344CB8AC3E}">
        <p14:creationId xmlns:p14="http://schemas.microsoft.com/office/powerpoint/2010/main" val="2096996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61FE-AA82-C742-829D-341F1D3A2763}"/>
              </a:ext>
            </a:extLst>
          </p:cNvPr>
          <p:cNvSpPr txBox="1">
            <a:spLocks/>
          </p:cNvSpPr>
          <p:nvPr/>
        </p:nvSpPr>
        <p:spPr>
          <a:xfrm>
            <a:off x="838200" y="799024"/>
            <a:ext cx="10515600" cy="5172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The Big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72B52-9269-2F49-AAFA-832B90396DCE}"/>
              </a:ext>
            </a:extLst>
          </p:cNvPr>
          <p:cNvSpPr txBox="1">
            <a:spLocks/>
          </p:cNvSpPr>
          <p:nvPr/>
        </p:nvSpPr>
        <p:spPr>
          <a:xfrm>
            <a:off x="1091380" y="1825625"/>
            <a:ext cx="102624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Only first word of slide title has initial capital letter (except proper nouns)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Don’t reduce this standard text size (28 point)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No punctuation usually needed in bullet points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No more than six points per slide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For subsidiary points don’t go below this second level (24 point)</a:t>
            </a:r>
          </a:p>
          <a:p>
            <a:pPr algn="l"/>
            <a:endParaRPr lang="en-US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D832F3-4C31-9E4E-9A7F-47EA65F24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014" y="1640838"/>
            <a:ext cx="10893972" cy="521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494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ing Theology PPT  -  Read-Only" id="{234AE0FB-6A02-714D-97FB-A63B87A5888F}" vid="{4D5BA0AD-D85D-A148-B9E6-CDBB8EA6A3AD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ing Theology PPT  -  Read-Only" id="{234AE0FB-6A02-714D-97FB-A63B87A5888F}" vid="{4D3B7A46-3A14-294F-9AD6-D4B89B31E66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fe0bca3f-3bc4-42dc-8875-3f8e291b3b7b">
      <Terms xmlns="http://schemas.microsoft.com/office/infopath/2007/PartnerControls"/>
    </lcf76f155ced4ddcb4097134ff3c332f>
    <TaxCatchAll xmlns="df801a4b-13e1-4cd1-8f02-2b5a5a9af19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28A3D0E4CB984EA3392A2C72369E4F" ma:contentTypeVersion="" ma:contentTypeDescription="Create a new document." ma:contentTypeScope="" ma:versionID="f78b839d9241b4a09f57a5216f200603">
  <xsd:schema xmlns:xsd="http://www.w3.org/2001/XMLSchema" xmlns:xs="http://www.w3.org/2001/XMLSchema" xmlns:p="http://schemas.microsoft.com/office/2006/metadata/properties" xmlns:ns1="http://schemas.microsoft.com/sharepoint/v3" xmlns:ns2="58323645-54ad-4d5a-8fda-d05a6e95476f" xmlns:ns3="fe0bca3f-3bc4-42dc-8875-3f8e291b3b7b" xmlns:ns4="df801a4b-13e1-4cd1-8f02-2b5a5a9af19b" targetNamespace="http://schemas.microsoft.com/office/2006/metadata/properties" ma:root="true" ma:fieldsID="1de808122dad81bad2fad25d0433ec10" ns1:_="" ns2:_="" ns3:_="" ns4:_="">
    <xsd:import namespace="http://schemas.microsoft.com/sharepoint/v3"/>
    <xsd:import namespace="58323645-54ad-4d5a-8fda-d05a6e95476f"/>
    <xsd:import namespace="fe0bca3f-3bc4-42dc-8875-3f8e291b3b7b"/>
    <xsd:import namespace="df801a4b-13e1-4cd1-8f02-2b5a5a9af19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323645-54ad-4d5a-8fda-d05a6e95476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bca3f-3bc4-42dc-8875-3f8e291b3b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description="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dde312f3-b84d-41bb-8935-ac6a29e235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801a4b-13e1-4cd1-8f02-2b5a5a9af19b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B3A3FE34-69E0-4534-BB89-717EA7188E0B}" ma:internalName="TaxCatchAll" ma:showField="CatchAllData" ma:web="{58323645-54ad-4d5a-8fda-d05a6e95476f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F7488E-D646-425B-8983-4123EBD476BF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df801a4b-13e1-4cd1-8f02-2b5a5a9af19b"/>
    <ds:schemaRef ds:uri="http://schemas.microsoft.com/office/2006/metadata/properties"/>
    <ds:schemaRef ds:uri="fe0bca3f-3bc4-42dc-8875-3f8e291b3b7b"/>
    <ds:schemaRef ds:uri="http://www.w3.org/XML/1998/namespace"/>
    <ds:schemaRef ds:uri="58323645-54ad-4d5a-8fda-d05a6e95476f"/>
    <ds:schemaRef ds:uri="http://schemas.microsoft.com/sharepoint/v3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E23E602-6F01-4473-9301-61077A4D3F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BF5058-A489-4E72-8223-675B533383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8323645-54ad-4d5a-8fda-d05a6e95476f"/>
    <ds:schemaRef ds:uri="fe0bca3f-3bc4-42dc-8875-3f8e291b3b7b"/>
    <ds:schemaRef ds:uri="df801a4b-13e1-4cd1-8f02-2b5a5a9af1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6075</TotalTime>
  <Words>59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Poppins</vt:lpstr>
      <vt:lpstr>Office Theme</vt:lpstr>
      <vt:lpstr>Custom Design</vt:lpstr>
      <vt:lpstr>Bible Overview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Title</dc:title>
  <dc:creator>Luke Resch</dc:creator>
  <cp:lastModifiedBy>Chris Lane</cp:lastModifiedBy>
  <cp:revision>24</cp:revision>
  <dcterms:created xsi:type="dcterms:W3CDTF">2021-01-27T16:42:55Z</dcterms:created>
  <dcterms:modified xsi:type="dcterms:W3CDTF">2023-09-28T13:05:56Z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0x0101003128A3D0E4CB984EA3392A2C72369E4F</vt:lpwstr>
  </property>
  <property fmtid="{D5CDD505-2E9C-101B-9397-08002B2CF9AE}" pid="3" name="MediaServiceImageTags">
    <vt:lpwstr/>
  </property>
</Properties>
</file>