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76" r:id="rId4"/>
    <p:sldId id="264" r:id="rId5"/>
    <p:sldId id="265" r:id="rId6"/>
    <p:sldId id="266" r:id="rId7"/>
    <p:sldId id="267" r:id="rId8"/>
    <p:sldId id="263" r:id="rId9"/>
    <p:sldId id="269" r:id="rId10"/>
    <p:sldId id="270" r:id="rId11"/>
    <p:sldId id="271" r:id="rId12"/>
    <p:sldId id="272" r:id="rId13"/>
    <p:sldId id="273" r:id="rId14"/>
    <p:sldId id="274" r:id="rId15"/>
    <p:sldId id="275" r:id="rId16"/>
    <p:sldId id="278" r:id="rId17"/>
    <p:sldId id="279" r:id="rId18"/>
    <p:sldId id="280" r:id="rId19"/>
    <p:sldId id="281" r:id="rId20"/>
    <p:sldId id="282" r:id="rId21"/>
    <p:sldId id="285" r:id="rId22"/>
    <p:sldId id="292" r:id="rId23"/>
    <p:sldId id="286" r:id="rId24"/>
    <p:sldId id="288" r:id="rId25"/>
    <p:sldId id="287" r:id="rId26"/>
    <p:sldId id="289" r:id="rId27"/>
    <p:sldId id="290" r:id="rId28"/>
    <p:sldId id="291" r:id="rId2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A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DD5EF0-3FAA-4B75-B3D5-0622698FAC3D}" v="58" dt="2025-01-21T14:14:44.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27"/>
  </p:normalViewPr>
  <p:slideViewPr>
    <p:cSldViewPr snapToGrid="0" snapToObjects="1">
      <p:cViewPr>
        <p:scale>
          <a:sx n="75" d="100"/>
          <a:sy n="75" d="100"/>
        </p:scale>
        <p:origin x="1404" y="19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sell Winfield" userId="db7f5bb5-1ab2-43d7-b2ae-21d61f9c2a64" providerId="ADAL" clId="{23FFB9E5-031B-4B1D-A4A5-7E74798CF9EA}"/>
    <pc:docChg chg="undo custSel addSld delSld modSld sldOrd modShowInfo">
      <pc:chgData name="Russell Winfield" userId="db7f5bb5-1ab2-43d7-b2ae-21d61f9c2a64" providerId="ADAL" clId="{23FFB9E5-031B-4B1D-A4A5-7E74798CF9EA}" dt="2024-02-06T18:30:47.204" v="1517" actId="2744"/>
      <pc:docMkLst>
        <pc:docMk/>
      </pc:docMkLst>
      <pc:sldChg chg="modSp mod">
        <pc:chgData name="Russell Winfield" userId="db7f5bb5-1ab2-43d7-b2ae-21d61f9c2a64" providerId="ADAL" clId="{23FFB9E5-031B-4B1D-A4A5-7E74798CF9EA}" dt="2024-02-05T20:45:51.771" v="122" actId="20577"/>
        <pc:sldMkLst>
          <pc:docMk/>
          <pc:sldMk cId="2096996267" sldId="256"/>
        </pc:sldMkLst>
        <pc:spChg chg="mod">
          <ac:chgData name="Russell Winfield" userId="db7f5bb5-1ab2-43d7-b2ae-21d61f9c2a64" providerId="ADAL" clId="{23FFB9E5-031B-4B1D-A4A5-7E74798CF9EA}" dt="2024-02-05T20:45:43.740" v="115" actId="20577"/>
          <ac:spMkLst>
            <pc:docMk/>
            <pc:sldMk cId="2096996267" sldId="256"/>
            <ac:spMk id="4" creationId="{24E39ABC-DE35-A74C-9C98-0935A0A64FE3}"/>
          </ac:spMkLst>
        </pc:spChg>
        <pc:spChg chg="mod">
          <ac:chgData name="Russell Winfield" userId="db7f5bb5-1ab2-43d7-b2ae-21d61f9c2a64" providerId="ADAL" clId="{23FFB9E5-031B-4B1D-A4A5-7E74798CF9EA}" dt="2024-02-05T20:45:51.771" v="122" actId="20577"/>
          <ac:spMkLst>
            <pc:docMk/>
            <pc:sldMk cId="2096996267" sldId="256"/>
            <ac:spMk id="5" creationId="{08D89F96-7074-3344-9FBC-5C696D642E82}"/>
          </ac:spMkLst>
        </pc:spChg>
      </pc:sldChg>
      <pc:sldChg chg="del">
        <pc:chgData name="Russell Winfield" userId="db7f5bb5-1ab2-43d7-b2ae-21d61f9c2a64" providerId="ADAL" clId="{23FFB9E5-031B-4B1D-A4A5-7E74798CF9EA}" dt="2024-01-29T14:47:16.616" v="39" actId="47"/>
        <pc:sldMkLst>
          <pc:docMk/>
          <pc:sldMk cId="3097494852" sldId="257"/>
        </pc:sldMkLst>
      </pc:sldChg>
      <pc:sldChg chg="addSp delSp modSp mod setBg">
        <pc:chgData name="Russell Winfield" userId="db7f5bb5-1ab2-43d7-b2ae-21d61f9c2a64" providerId="ADAL" clId="{23FFB9E5-031B-4B1D-A4A5-7E74798CF9EA}" dt="2024-02-05T21:40:00.851" v="747" actId="27636"/>
        <pc:sldMkLst>
          <pc:docMk/>
          <pc:sldMk cId="144621229" sldId="259"/>
        </pc:sldMkLst>
        <pc:spChg chg="add del mod ord">
          <ac:chgData name="Russell Winfield" userId="db7f5bb5-1ab2-43d7-b2ae-21d61f9c2a64" providerId="ADAL" clId="{23FFB9E5-031B-4B1D-A4A5-7E74798CF9EA}" dt="2024-02-05T21:40:00.851" v="747" actId="27636"/>
          <ac:spMkLst>
            <pc:docMk/>
            <pc:sldMk cId="144621229" sldId="259"/>
            <ac:spMk id="2" creationId="{2A0E61FE-AA82-C742-829D-341F1D3A2763}"/>
          </ac:spMkLst>
        </pc:spChg>
        <pc:spChg chg="add del mod">
          <ac:chgData name="Russell Winfield" userId="db7f5bb5-1ab2-43d7-b2ae-21d61f9c2a64" providerId="ADAL" clId="{23FFB9E5-031B-4B1D-A4A5-7E74798CF9EA}" dt="2024-02-05T20:53:07.752" v="166" actId="478"/>
          <ac:spMkLst>
            <pc:docMk/>
            <pc:sldMk cId="144621229" sldId="259"/>
            <ac:spMk id="3" creationId="{F9D72B52-9269-2F49-AAFA-832B90396DCE}"/>
          </ac:spMkLst>
        </pc:spChg>
        <pc:picChg chg="add mod">
          <ac:chgData name="Russell Winfield" userId="db7f5bb5-1ab2-43d7-b2ae-21d61f9c2a64" providerId="ADAL" clId="{23FFB9E5-031B-4B1D-A4A5-7E74798CF9EA}" dt="2024-02-05T21:39:41.460" v="739" actId="1076"/>
          <ac:picMkLst>
            <pc:docMk/>
            <pc:sldMk cId="144621229" sldId="259"/>
            <ac:picMk id="4" creationId="{549B935D-7A65-0604-962F-425EB719AE5E}"/>
          </ac:picMkLst>
        </pc:picChg>
        <pc:picChg chg="add del mod">
          <ac:chgData name="Russell Winfield" userId="db7f5bb5-1ab2-43d7-b2ae-21d61f9c2a64" providerId="ADAL" clId="{23FFB9E5-031B-4B1D-A4A5-7E74798CF9EA}" dt="2024-02-05T20:53:02.485" v="163"/>
          <ac:picMkLst>
            <pc:docMk/>
            <pc:sldMk cId="144621229" sldId="259"/>
            <ac:picMk id="1026" creationId="{4A9E537D-C79E-5226-58A1-1A67E454594B}"/>
          </ac:picMkLst>
        </pc:picChg>
        <pc:picChg chg="add del mod">
          <ac:chgData name="Russell Winfield" userId="db7f5bb5-1ab2-43d7-b2ae-21d61f9c2a64" providerId="ADAL" clId="{23FFB9E5-031B-4B1D-A4A5-7E74798CF9EA}" dt="2024-02-05T21:38:04.913" v="712" actId="478"/>
          <ac:picMkLst>
            <pc:docMk/>
            <pc:sldMk cId="144621229" sldId="259"/>
            <ac:picMk id="1028" creationId="{AF2EDED4-A9C2-1988-954F-BD9E3A1917A2}"/>
          </ac:picMkLst>
        </pc:picChg>
      </pc:sldChg>
      <pc:sldChg chg="modSp del mod">
        <pc:chgData name="Russell Winfield" userId="db7f5bb5-1ab2-43d7-b2ae-21d61f9c2a64" providerId="ADAL" clId="{23FFB9E5-031B-4B1D-A4A5-7E74798CF9EA}" dt="2024-02-05T21:33:11.307" v="626" actId="47"/>
        <pc:sldMkLst>
          <pc:docMk/>
          <pc:sldMk cId="3538332617" sldId="260"/>
        </pc:sldMkLst>
        <pc:spChg chg="mod">
          <ac:chgData name="Russell Winfield" userId="db7f5bb5-1ab2-43d7-b2ae-21d61f9c2a64" providerId="ADAL" clId="{23FFB9E5-031B-4B1D-A4A5-7E74798CF9EA}" dt="2024-01-29T14:47:31.272" v="53" actId="20577"/>
          <ac:spMkLst>
            <pc:docMk/>
            <pc:sldMk cId="3538332617" sldId="260"/>
            <ac:spMk id="2" creationId="{2A0E61FE-AA82-C742-829D-341F1D3A2763}"/>
          </ac:spMkLst>
        </pc:spChg>
      </pc:sldChg>
      <pc:sldChg chg="addSp delSp modSp add del mod setBg">
        <pc:chgData name="Russell Winfield" userId="db7f5bb5-1ab2-43d7-b2ae-21d61f9c2a64" providerId="ADAL" clId="{23FFB9E5-031B-4B1D-A4A5-7E74798CF9EA}" dt="2024-02-05T21:33:14.311" v="627" actId="47"/>
        <pc:sldMkLst>
          <pc:docMk/>
          <pc:sldMk cId="3436619540" sldId="261"/>
        </pc:sldMkLst>
        <pc:spChg chg="del mod ord">
          <ac:chgData name="Russell Winfield" userId="db7f5bb5-1ab2-43d7-b2ae-21d61f9c2a64" providerId="ADAL" clId="{23FFB9E5-031B-4B1D-A4A5-7E74798CF9EA}" dt="2024-01-29T14:48:16.536" v="60" actId="478"/>
          <ac:spMkLst>
            <pc:docMk/>
            <pc:sldMk cId="3436619540" sldId="261"/>
            <ac:spMk id="2" creationId="{2A0E61FE-AA82-C742-829D-341F1D3A2763}"/>
          </ac:spMkLst>
        </pc:spChg>
        <pc:spChg chg="add del">
          <ac:chgData name="Russell Winfield" userId="db7f5bb5-1ab2-43d7-b2ae-21d61f9c2a64" providerId="ADAL" clId="{23FFB9E5-031B-4B1D-A4A5-7E74798CF9EA}" dt="2024-01-29T14:48:24.766" v="61" actId="26606"/>
          <ac:spMkLst>
            <pc:docMk/>
            <pc:sldMk cId="3436619540" sldId="261"/>
            <ac:spMk id="1031" creationId="{C1DD1A8A-57D5-4A81-AD04-532B043C5611}"/>
          </ac:spMkLst>
        </pc:spChg>
        <pc:spChg chg="add del">
          <ac:chgData name="Russell Winfield" userId="db7f5bb5-1ab2-43d7-b2ae-21d61f9c2a64" providerId="ADAL" clId="{23FFB9E5-031B-4B1D-A4A5-7E74798CF9EA}" dt="2024-01-29T14:48:24.766" v="61" actId="26606"/>
          <ac:spMkLst>
            <pc:docMk/>
            <pc:sldMk cId="3436619540" sldId="261"/>
            <ac:spMk id="1033" creationId="{007891EC-4501-44ED-A8C8-B11B6DB767AB}"/>
          </ac:spMkLst>
        </pc:spChg>
        <pc:picChg chg="add mod">
          <ac:chgData name="Russell Winfield" userId="db7f5bb5-1ab2-43d7-b2ae-21d61f9c2a64" providerId="ADAL" clId="{23FFB9E5-031B-4B1D-A4A5-7E74798CF9EA}" dt="2024-01-29T14:49:32.511" v="72" actId="1076"/>
          <ac:picMkLst>
            <pc:docMk/>
            <pc:sldMk cId="3436619540" sldId="261"/>
            <ac:picMk id="3" creationId="{D1379DE8-0D21-0A42-CB8E-F989A5F5920E}"/>
          </ac:picMkLst>
        </pc:picChg>
        <pc:picChg chg="add mod">
          <ac:chgData name="Russell Winfield" userId="db7f5bb5-1ab2-43d7-b2ae-21d61f9c2a64" providerId="ADAL" clId="{23FFB9E5-031B-4B1D-A4A5-7E74798CF9EA}" dt="2024-01-29T14:50:04.017" v="76" actId="1076"/>
          <ac:picMkLst>
            <pc:docMk/>
            <pc:sldMk cId="3436619540" sldId="261"/>
            <ac:picMk id="1026" creationId="{BAFAE74D-EA3E-BF30-5EC1-09B0765A9E4D}"/>
          </ac:picMkLst>
        </pc:picChg>
      </pc:sldChg>
      <pc:sldChg chg="del">
        <pc:chgData name="Russell Winfield" userId="db7f5bb5-1ab2-43d7-b2ae-21d61f9c2a64" providerId="ADAL" clId="{23FFB9E5-031B-4B1D-A4A5-7E74798CF9EA}" dt="2024-01-29T14:47:33.671" v="54" actId="47"/>
        <pc:sldMkLst>
          <pc:docMk/>
          <pc:sldMk cId="3594047549" sldId="261"/>
        </pc:sldMkLst>
      </pc:sldChg>
      <pc:sldChg chg="del">
        <pc:chgData name="Russell Winfield" userId="db7f5bb5-1ab2-43d7-b2ae-21d61f9c2a64" providerId="ADAL" clId="{23FFB9E5-031B-4B1D-A4A5-7E74798CF9EA}" dt="2024-01-29T14:47:34.649" v="55" actId="47"/>
        <pc:sldMkLst>
          <pc:docMk/>
          <pc:sldMk cId="2748507560" sldId="262"/>
        </pc:sldMkLst>
      </pc:sldChg>
      <pc:sldChg chg="addSp delSp modSp add del mod ord setBg">
        <pc:chgData name="Russell Winfield" userId="db7f5bb5-1ab2-43d7-b2ae-21d61f9c2a64" providerId="ADAL" clId="{23FFB9E5-031B-4B1D-A4A5-7E74798CF9EA}" dt="2024-02-05T21:40:06.363" v="748" actId="47"/>
        <pc:sldMkLst>
          <pc:docMk/>
          <pc:sldMk cId="3178398164" sldId="262"/>
        </pc:sldMkLst>
        <pc:spChg chg="del mod ord">
          <ac:chgData name="Russell Winfield" userId="db7f5bb5-1ab2-43d7-b2ae-21d61f9c2a64" providerId="ADAL" clId="{23FFB9E5-031B-4B1D-A4A5-7E74798CF9EA}" dt="2024-02-03T14:41:54.122" v="104" actId="478"/>
          <ac:spMkLst>
            <pc:docMk/>
            <pc:sldMk cId="3178398164" sldId="262"/>
            <ac:spMk id="2" creationId="{2A0E61FE-AA82-C742-829D-341F1D3A2763}"/>
          </ac:spMkLst>
        </pc:spChg>
        <pc:spChg chg="add mod">
          <ac:chgData name="Russell Winfield" userId="db7f5bb5-1ab2-43d7-b2ae-21d61f9c2a64" providerId="ADAL" clId="{23FFB9E5-031B-4B1D-A4A5-7E74798CF9EA}" dt="2024-02-05T21:37:46.441" v="708" actId="21"/>
          <ac:spMkLst>
            <pc:docMk/>
            <pc:sldMk cId="3178398164" sldId="262"/>
            <ac:spMk id="2" creationId="{636B5E05-2838-B4B4-0C7D-F75D34FCF95A}"/>
          </ac:spMkLst>
        </pc:spChg>
        <pc:spChg chg="add del">
          <ac:chgData name="Russell Winfield" userId="db7f5bb5-1ab2-43d7-b2ae-21d61f9c2a64" providerId="ADAL" clId="{23FFB9E5-031B-4B1D-A4A5-7E74798CF9EA}" dt="2024-02-05T20:47:27.118" v="135" actId="26606"/>
          <ac:spMkLst>
            <pc:docMk/>
            <pc:sldMk cId="3178398164" sldId="262"/>
            <ac:spMk id="2055" creationId="{C1DD1A8A-57D5-4A81-AD04-532B043C5611}"/>
          </ac:spMkLst>
        </pc:spChg>
        <pc:spChg chg="add del">
          <ac:chgData name="Russell Winfield" userId="db7f5bb5-1ab2-43d7-b2ae-21d61f9c2a64" providerId="ADAL" clId="{23FFB9E5-031B-4B1D-A4A5-7E74798CF9EA}" dt="2024-02-05T20:47:27.118" v="135" actId="26606"/>
          <ac:spMkLst>
            <pc:docMk/>
            <pc:sldMk cId="3178398164" sldId="262"/>
            <ac:spMk id="2057" creationId="{007891EC-4501-44ED-A8C8-B11B6DB767AB}"/>
          </ac:spMkLst>
        </pc:spChg>
        <pc:spChg chg="add del">
          <ac:chgData name="Russell Winfield" userId="db7f5bb5-1ab2-43d7-b2ae-21d61f9c2a64" providerId="ADAL" clId="{23FFB9E5-031B-4B1D-A4A5-7E74798CF9EA}" dt="2024-02-05T20:47:27.111" v="134" actId="26606"/>
          <ac:spMkLst>
            <pc:docMk/>
            <pc:sldMk cId="3178398164" sldId="262"/>
            <ac:spMk id="2062" creationId="{E91DC736-0EF8-4F87-9146-EBF1D2EE4D3D}"/>
          </ac:spMkLst>
        </pc:spChg>
        <pc:spChg chg="add del">
          <ac:chgData name="Russell Winfield" userId="db7f5bb5-1ab2-43d7-b2ae-21d61f9c2a64" providerId="ADAL" clId="{23FFB9E5-031B-4B1D-A4A5-7E74798CF9EA}" dt="2024-02-05T20:47:27.111" v="134" actId="26606"/>
          <ac:spMkLst>
            <pc:docMk/>
            <pc:sldMk cId="3178398164" sldId="262"/>
            <ac:spMk id="2064" creationId="{097CD68E-23E3-4007-8847-CD0944C4F7BE}"/>
          </ac:spMkLst>
        </pc:spChg>
        <pc:spChg chg="add del">
          <ac:chgData name="Russell Winfield" userId="db7f5bb5-1ab2-43d7-b2ae-21d61f9c2a64" providerId="ADAL" clId="{23FFB9E5-031B-4B1D-A4A5-7E74798CF9EA}" dt="2024-02-05T20:47:27.111" v="134" actId="26606"/>
          <ac:spMkLst>
            <pc:docMk/>
            <pc:sldMk cId="3178398164" sldId="262"/>
            <ac:spMk id="2066" creationId="{AF2F604E-43BE-4DC3-B983-E071523364F8}"/>
          </ac:spMkLst>
        </pc:spChg>
        <pc:spChg chg="add del">
          <ac:chgData name="Russell Winfield" userId="db7f5bb5-1ab2-43d7-b2ae-21d61f9c2a64" providerId="ADAL" clId="{23FFB9E5-031B-4B1D-A4A5-7E74798CF9EA}" dt="2024-02-05T20:47:27.111" v="134" actId="26606"/>
          <ac:spMkLst>
            <pc:docMk/>
            <pc:sldMk cId="3178398164" sldId="262"/>
            <ac:spMk id="2068" creationId="{08C9B587-E65E-4B52-B37C-ABEBB6E87928}"/>
          </ac:spMkLst>
        </pc:spChg>
        <pc:spChg chg="add">
          <ac:chgData name="Russell Winfield" userId="db7f5bb5-1ab2-43d7-b2ae-21d61f9c2a64" providerId="ADAL" clId="{23FFB9E5-031B-4B1D-A4A5-7E74798CF9EA}" dt="2024-02-05T20:47:27.118" v="135" actId="26606"/>
          <ac:spMkLst>
            <pc:docMk/>
            <pc:sldMk cId="3178398164" sldId="262"/>
            <ac:spMk id="2070" creationId="{C1DD1A8A-57D5-4A81-AD04-532B043C5611}"/>
          </ac:spMkLst>
        </pc:spChg>
        <pc:spChg chg="add">
          <ac:chgData name="Russell Winfield" userId="db7f5bb5-1ab2-43d7-b2ae-21d61f9c2a64" providerId="ADAL" clId="{23FFB9E5-031B-4B1D-A4A5-7E74798CF9EA}" dt="2024-02-05T20:47:27.118" v="135" actId="26606"/>
          <ac:spMkLst>
            <pc:docMk/>
            <pc:sldMk cId="3178398164" sldId="262"/>
            <ac:spMk id="2071" creationId="{007891EC-4501-44ED-A8C8-B11B6DB767AB}"/>
          </ac:spMkLst>
        </pc:spChg>
        <pc:picChg chg="add del mod">
          <ac:chgData name="Russell Winfield" userId="db7f5bb5-1ab2-43d7-b2ae-21d61f9c2a64" providerId="ADAL" clId="{23FFB9E5-031B-4B1D-A4A5-7E74798CF9EA}" dt="2024-02-05T20:48:54.705" v="143" actId="1362"/>
          <ac:picMkLst>
            <pc:docMk/>
            <pc:sldMk cId="3178398164" sldId="262"/>
            <ac:picMk id="2050" creationId="{6DCF1323-E54B-FB3B-6139-559E6F038B89}"/>
          </ac:picMkLst>
        </pc:picChg>
      </pc:sldChg>
      <pc:sldChg chg="delSp add del mod setBg">
        <pc:chgData name="Russell Winfield" userId="db7f5bb5-1ab2-43d7-b2ae-21d61f9c2a64" providerId="ADAL" clId="{23FFB9E5-031B-4B1D-A4A5-7E74798CF9EA}" dt="2024-02-05T20:52:00.933" v="156" actId="47"/>
        <pc:sldMkLst>
          <pc:docMk/>
          <pc:sldMk cId="653168931" sldId="263"/>
        </pc:sldMkLst>
        <pc:spChg chg="del">
          <ac:chgData name="Russell Winfield" userId="db7f5bb5-1ab2-43d7-b2ae-21d61f9c2a64" providerId="ADAL" clId="{23FFB9E5-031B-4B1D-A4A5-7E74798CF9EA}" dt="2024-02-05T20:51:13.932" v="145" actId="478"/>
          <ac:spMkLst>
            <pc:docMk/>
            <pc:sldMk cId="653168931" sldId="263"/>
            <ac:spMk id="2" creationId="{636B5E05-2838-B4B4-0C7D-F75D34FCF95A}"/>
          </ac:spMkLst>
        </pc:spChg>
        <pc:picChg chg="del">
          <ac:chgData name="Russell Winfield" userId="db7f5bb5-1ab2-43d7-b2ae-21d61f9c2a64" providerId="ADAL" clId="{23FFB9E5-031B-4B1D-A4A5-7E74798CF9EA}" dt="2024-02-05T20:51:15.088" v="146" actId="478"/>
          <ac:picMkLst>
            <pc:docMk/>
            <pc:sldMk cId="653168931" sldId="263"/>
            <ac:picMk id="2050" creationId="{6DCF1323-E54B-FB3B-6139-559E6F038B89}"/>
          </ac:picMkLst>
        </pc:picChg>
      </pc:sldChg>
      <pc:sldChg chg="addSp delSp modSp add mod">
        <pc:chgData name="Russell Winfield" userId="db7f5bb5-1ab2-43d7-b2ae-21d61f9c2a64" providerId="ADAL" clId="{23FFB9E5-031B-4B1D-A4A5-7E74798CF9EA}" dt="2024-02-05T21:11:19.866" v="407"/>
        <pc:sldMkLst>
          <pc:docMk/>
          <pc:sldMk cId="3790542082" sldId="263"/>
        </pc:sldMkLst>
        <pc:spChg chg="mod">
          <ac:chgData name="Russell Winfield" userId="db7f5bb5-1ab2-43d7-b2ae-21d61f9c2a64" providerId="ADAL" clId="{23FFB9E5-031B-4B1D-A4A5-7E74798CF9EA}" dt="2024-02-05T21:10:39.801" v="403" actId="20577"/>
          <ac:spMkLst>
            <pc:docMk/>
            <pc:sldMk cId="3790542082" sldId="263"/>
            <ac:spMk id="2" creationId="{2A0E61FE-AA82-C742-829D-341F1D3A2763}"/>
          </ac:spMkLst>
        </pc:spChg>
        <pc:spChg chg="add del mod">
          <ac:chgData name="Russell Winfield" userId="db7f5bb5-1ab2-43d7-b2ae-21d61f9c2a64" providerId="ADAL" clId="{23FFB9E5-031B-4B1D-A4A5-7E74798CF9EA}" dt="2024-02-05T21:11:12.015" v="405" actId="478"/>
          <ac:spMkLst>
            <pc:docMk/>
            <pc:sldMk cId="3790542082" sldId="263"/>
            <ac:spMk id="3" creationId="{F9D72B52-9269-2F49-AAFA-832B90396DCE}"/>
          </ac:spMkLst>
        </pc:spChg>
        <pc:picChg chg="add">
          <ac:chgData name="Russell Winfield" userId="db7f5bb5-1ab2-43d7-b2ae-21d61f9c2a64" providerId="ADAL" clId="{23FFB9E5-031B-4B1D-A4A5-7E74798CF9EA}" dt="2024-02-05T21:11:19.866" v="407"/>
          <ac:picMkLst>
            <pc:docMk/>
            <pc:sldMk cId="3790542082" sldId="263"/>
            <ac:picMk id="3074" creationId="{4278338B-76A9-DB32-6629-5C5917EACAF9}"/>
          </ac:picMkLst>
        </pc:picChg>
      </pc:sldChg>
      <pc:sldChg chg="addSp delSp modSp add mod">
        <pc:chgData name="Russell Winfield" userId="db7f5bb5-1ab2-43d7-b2ae-21d61f9c2a64" providerId="ADAL" clId="{23FFB9E5-031B-4B1D-A4A5-7E74798CF9EA}" dt="2024-02-05T20:56:23.480" v="206" actId="2711"/>
        <pc:sldMkLst>
          <pc:docMk/>
          <pc:sldMk cId="3609527102" sldId="264"/>
        </pc:sldMkLst>
        <pc:spChg chg="mod">
          <ac:chgData name="Russell Winfield" userId="db7f5bb5-1ab2-43d7-b2ae-21d61f9c2a64" providerId="ADAL" clId="{23FFB9E5-031B-4B1D-A4A5-7E74798CF9EA}" dt="2024-02-05T20:54:21.528" v="199" actId="20577"/>
          <ac:spMkLst>
            <pc:docMk/>
            <pc:sldMk cId="3609527102" sldId="264"/>
            <ac:spMk id="2" creationId="{2A0E61FE-AA82-C742-829D-341F1D3A2763}"/>
          </ac:spMkLst>
        </pc:spChg>
        <pc:spChg chg="add mod">
          <ac:chgData name="Russell Winfield" userId="db7f5bb5-1ab2-43d7-b2ae-21d61f9c2a64" providerId="ADAL" clId="{23FFB9E5-031B-4B1D-A4A5-7E74798CF9EA}" dt="2024-02-05T20:56:23.480" v="206" actId="2711"/>
          <ac:spMkLst>
            <pc:docMk/>
            <pc:sldMk cId="3609527102" sldId="264"/>
            <ac:spMk id="3" creationId="{5A9E39BC-BC0F-3672-A0B3-9194B5F17646}"/>
          </ac:spMkLst>
        </pc:spChg>
        <pc:picChg chg="del">
          <ac:chgData name="Russell Winfield" userId="db7f5bb5-1ab2-43d7-b2ae-21d61f9c2a64" providerId="ADAL" clId="{23FFB9E5-031B-4B1D-A4A5-7E74798CF9EA}" dt="2024-02-05T20:54:23.678" v="200" actId="478"/>
          <ac:picMkLst>
            <pc:docMk/>
            <pc:sldMk cId="3609527102" sldId="264"/>
            <ac:picMk id="1028" creationId="{AF2EDED4-A9C2-1988-954F-BD9E3A1917A2}"/>
          </ac:picMkLst>
        </pc:picChg>
      </pc:sldChg>
      <pc:sldChg chg="modSp add mod">
        <pc:chgData name="Russell Winfield" userId="db7f5bb5-1ab2-43d7-b2ae-21d61f9c2a64" providerId="ADAL" clId="{23FFB9E5-031B-4B1D-A4A5-7E74798CF9EA}" dt="2024-02-05T20:58:24.581" v="298" actId="122"/>
        <pc:sldMkLst>
          <pc:docMk/>
          <pc:sldMk cId="919763933" sldId="265"/>
        </pc:sldMkLst>
        <pc:spChg chg="mod">
          <ac:chgData name="Russell Winfield" userId="db7f5bb5-1ab2-43d7-b2ae-21d61f9c2a64" providerId="ADAL" clId="{23FFB9E5-031B-4B1D-A4A5-7E74798CF9EA}" dt="2024-02-05T20:56:45.376" v="219" actId="20577"/>
          <ac:spMkLst>
            <pc:docMk/>
            <pc:sldMk cId="919763933" sldId="265"/>
            <ac:spMk id="2" creationId="{2A0E61FE-AA82-C742-829D-341F1D3A2763}"/>
          </ac:spMkLst>
        </pc:spChg>
        <pc:spChg chg="mod">
          <ac:chgData name="Russell Winfield" userId="db7f5bb5-1ab2-43d7-b2ae-21d61f9c2a64" providerId="ADAL" clId="{23FFB9E5-031B-4B1D-A4A5-7E74798CF9EA}" dt="2024-02-05T20:58:24.581" v="298" actId="122"/>
          <ac:spMkLst>
            <pc:docMk/>
            <pc:sldMk cId="919763933" sldId="265"/>
            <ac:spMk id="3" creationId="{5A9E39BC-BC0F-3672-A0B3-9194B5F17646}"/>
          </ac:spMkLst>
        </pc:spChg>
      </pc:sldChg>
      <pc:sldChg chg="addSp modSp add mod">
        <pc:chgData name="Russell Winfield" userId="db7f5bb5-1ab2-43d7-b2ae-21d61f9c2a64" providerId="ADAL" clId="{23FFB9E5-031B-4B1D-A4A5-7E74798CF9EA}" dt="2024-02-05T21:01:43.912" v="308"/>
        <pc:sldMkLst>
          <pc:docMk/>
          <pc:sldMk cId="508241073" sldId="266"/>
        </pc:sldMkLst>
        <pc:spChg chg="mod">
          <ac:chgData name="Russell Winfield" userId="db7f5bb5-1ab2-43d7-b2ae-21d61f9c2a64" providerId="ADAL" clId="{23FFB9E5-031B-4B1D-A4A5-7E74798CF9EA}" dt="2024-02-05T21:01:02.715" v="307" actId="20577"/>
          <ac:spMkLst>
            <pc:docMk/>
            <pc:sldMk cId="508241073" sldId="266"/>
            <ac:spMk id="3" creationId="{5A9E39BC-BC0F-3672-A0B3-9194B5F17646}"/>
          </ac:spMkLst>
        </pc:spChg>
        <pc:picChg chg="add">
          <ac:chgData name="Russell Winfield" userId="db7f5bb5-1ab2-43d7-b2ae-21d61f9c2a64" providerId="ADAL" clId="{23FFB9E5-031B-4B1D-A4A5-7E74798CF9EA}" dt="2024-02-05T21:01:43.912" v="308"/>
          <ac:picMkLst>
            <pc:docMk/>
            <pc:sldMk cId="508241073" sldId="266"/>
            <ac:picMk id="2050" creationId="{C721A3F9-4B1B-F923-F1C2-9286E7BE3451}"/>
          </ac:picMkLst>
        </pc:picChg>
      </pc:sldChg>
      <pc:sldChg chg="addSp delSp modSp add mod setBg">
        <pc:chgData name="Russell Winfield" userId="db7f5bb5-1ab2-43d7-b2ae-21d61f9c2a64" providerId="ADAL" clId="{23FFB9E5-031B-4B1D-A4A5-7E74798CF9EA}" dt="2024-02-05T21:05:27.866" v="377" actId="14100"/>
        <pc:sldMkLst>
          <pc:docMk/>
          <pc:sldMk cId="404755117" sldId="267"/>
        </pc:sldMkLst>
        <pc:spChg chg="mod">
          <ac:chgData name="Russell Winfield" userId="db7f5bb5-1ab2-43d7-b2ae-21d61f9c2a64" providerId="ADAL" clId="{23FFB9E5-031B-4B1D-A4A5-7E74798CF9EA}" dt="2024-02-05T21:05:14.627" v="374" actId="26606"/>
          <ac:spMkLst>
            <pc:docMk/>
            <pc:sldMk cId="404755117" sldId="267"/>
            <ac:spMk id="2" creationId="{2A0E61FE-AA82-C742-829D-341F1D3A2763}"/>
          </ac:spMkLst>
        </pc:spChg>
        <pc:spChg chg="mod">
          <ac:chgData name="Russell Winfield" userId="db7f5bb5-1ab2-43d7-b2ae-21d61f9c2a64" providerId="ADAL" clId="{23FFB9E5-031B-4B1D-A4A5-7E74798CF9EA}" dt="2024-02-05T21:05:27.866" v="377" actId="14100"/>
          <ac:spMkLst>
            <pc:docMk/>
            <pc:sldMk cId="404755117" sldId="267"/>
            <ac:spMk id="3" creationId="{5A9E39BC-BC0F-3672-A0B3-9194B5F17646}"/>
          </ac:spMkLst>
        </pc:spChg>
        <pc:spChg chg="add del">
          <ac:chgData name="Russell Winfield" userId="db7f5bb5-1ab2-43d7-b2ae-21d61f9c2a64" providerId="ADAL" clId="{23FFB9E5-031B-4B1D-A4A5-7E74798CF9EA}" dt="2024-02-05T21:05:14.627" v="374" actId="26606"/>
          <ac:spMkLst>
            <pc:docMk/>
            <pc:sldMk cId="404755117" sldId="267"/>
            <ac:spMk id="9" creationId="{E8A8EAB8-D2FF-444D-B34B-7D32F106AD0E}"/>
          </ac:spMkLst>
        </pc:spChg>
        <pc:picChg chg="add mod">
          <ac:chgData name="Russell Winfield" userId="db7f5bb5-1ab2-43d7-b2ae-21d61f9c2a64" providerId="ADAL" clId="{23FFB9E5-031B-4B1D-A4A5-7E74798CF9EA}" dt="2024-02-05T21:05:22.758" v="376" actId="14100"/>
          <ac:picMkLst>
            <pc:docMk/>
            <pc:sldMk cId="404755117" sldId="267"/>
            <ac:picMk id="4" creationId="{98D12935-848C-90E1-C38F-87D84E332CA6}"/>
          </ac:picMkLst>
        </pc:picChg>
        <pc:picChg chg="del">
          <ac:chgData name="Russell Winfield" userId="db7f5bb5-1ab2-43d7-b2ae-21d61f9c2a64" providerId="ADAL" clId="{23FFB9E5-031B-4B1D-A4A5-7E74798CF9EA}" dt="2024-02-05T21:01:58.786" v="310" actId="478"/>
          <ac:picMkLst>
            <pc:docMk/>
            <pc:sldMk cId="404755117" sldId="267"/>
            <ac:picMk id="2050" creationId="{C721A3F9-4B1B-F923-F1C2-9286E7BE3451}"/>
          </ac:picMkLst>
        </pc:picChg>
        <pc:cxnChg chg="add del">
          <ac:chgData name="Russell Winfield" userId="db7f5bb5-1ab2-43d7-b2ae-21d61f9c2a64" providerId="ADAL" clId="{23FFB9E5-031B-4B1D-A4A5-7E74798CF9EA}" dt="2024-02-05T21:05:14.627" v="374" actId="26606"/>
          <ac:cxnSpMkLst>
            <pc:docMk/>
            <pc:sldMk cId="404755117" sldId="267"/>
            <ac:cxnSpMk id="11" creationId="{EEA38897-7BA3-4408-8083-3235339C4A60}"/>
          </ac:cxnSpMkLst>
        </pc:cxnChg>
        <pc:cxnChg chg="add del">
          <ac:chgData name="Russell Winfield" userId="db7f5bb5-1ab2-43d7-b2ae-21d61f9c2a64" providerId="ADAL" clId="{23FFB9E5-031B-4B1D-A4A5-7E74798CF9EA}" dt="2024-02-05T21:05:14.627" v="374" actId="26606"/>
          <ac:cxnSpMkLst>
            <pc:docMk/>
            <pc:sldMk cId="404755117" sldId="267"/>
            <ac:cxnSpMk id="13" creationId="{F11AD06B-AB20-4097-8606-5DA00DBACE88}"/>
          </ac:cxnSpMkLst>
        </pc:cxnChg>
      </pc:sldChg>
      <pc:sldChg chg="addSp delSp modSp add del mod">
        <pc:chgData name="Russell Winfield" userId="db7f5bb5-1ab2-43d7-b2ae-21d61f9c2a64" providerId="ADAL" clId="{23FFB9E5-031B-4B1D-A4A5-7E74798CF9EA}" dt="2024-02-05T21:25:39.455" v="533" actId="47"/>
        <pc:sldMkLst>
          <pc:docMk/>
          <pc:sldMk cId="2592057613" sldId="268"/>
        </pc:sldMkLst>
        <pc:spChg chg="mod">
          <ac:chgData name="Russell Winfield" userId="db7f5bb5-1ab2-43d7-b2ae-21d61f9c2a64" providerId="ADAL" clId="{23FFB9E5-031B-4B1D-A4A5-7E74798CF9EA}" dt="2024-02-05T21:10:06.653" v="388" actId="404"/>
          <ac:spMkLst>
            <pc:docMk/>
            <pc:sldMk cId="2592057613" sldId="268"/>
            <ac:spMk id="2" creationId="{2A0E61FE-AA82-C742-829D-341F1D3A2763}"/>
          </ac:spMkLst>
        </pc:spChg>
        <pc:spChg chg="del">
          <ac:chgData name="Russell Winfield" userId="db7f5bb5-1ab2-43d7-b2ae-21d61f9c2a64" providerId="ADAL" clId="{23FFB9E5-031B-4B1D-A4A5-7E74798CF9EA}" dt="2024-02-05T21:06:54.823" v="381" actId="478"/>
          <ac:spMkLst>
            <pc:docMk/>
            <pc:sldMk cId="2592057613" sldId="268"/>
            <ac:spMk id="3" creationId="{F9D72B52-9269-2F49-AAFA-832B90396DCE}"/>
          </ac:spMkLst>
        </pc:spChg>
        <pc:picChg chg="add del mod">
          <ac:chgData name="Russell Winfield" userId="db7f5bb5-1ab2-43d7-b2ae-21d61f9c2a64" providerId="ADAL" clId="{23FFB9E5-031B-4B1D-A4A5-7E74798CF9EA}" dt="2024-02-05T21:06:53.130" v="380"/>
          <ac:picMkLst>
            <pc:docMk/>
            <pc:sldMk cId="2592057613" sldId="268"/>
            <ac:picMk id="4" creationId="{E402A570-D12C-462D-E673-F282E011F7B4}"/>
          </ac:picMkLst>
        </pc:picChg>
        <pc:picChg chg="add del mod">
          <ac:chgData name="Russell Winfield" userId="db7f5bb5-1ab2-43d7-b2ae-21d61f9c2a64" providerId="ADAL" clId="{23FFB9E5-031B-4B1D-A4A5-7E74798CF9EA}" dt="2024-02-05T21:06:53.130" v="380"/>
          <ac:picMkLst>
            <pc:docMk/>
            <pc:sldMk cId="2592057613" sldId="268"/>
            <ac:picMk id="5" creationId="{F077F0A0-934B-9749-50CF-E689E720A3AD}"/>
          </ac:picMkLst>
        </pc:picChg>
        <pc:picChg chg="add del mod">
          <ac:chgData name="Russell Winfield" userId="db7f5bb5-1ab2-43d7-b2ae-21d61f9c2a64" providerId="ADAL" clId="{23FFB9E5-031B-4B1D-A4A5-7E74798CF9EA}" dt="2024-02-05T21:10:29.237" v="393" actId="478"/>
          <ac:picMkLst>
            <pc:docMk/>
            <pc:sldMk cId="2592057613" sldId="268"/>
            <ac:picMk id="6" creationId="{F925B59D-4DCF-1689-1B40-893B60DEB7C6}"/>
          </ac:picMkLst>
        </pc:picChg>
        <pc:picChg chg="add del mod">
          <ac:chgData name="Russell Winfield" userId="db7f5bb5-1ab2-43d7-b2ae-21d61f9c2a64" providerId="ADAL" clId="{23FFB9E5-031B-4B1D-A4A5-7E74798CF9EA}" dt="2024-02-05T21:10:28.324" v="392" actId="478"/>
          <ac:picMkLst>
            <pc:docMk/>
            <pc:sldMk cId="2592057613" sldId="268"/>
            <ac:picMk id="7" creationId="{56264BEA-EAD8-7DD0-123B-853611131854}"/>
          </ac:picMkLst>
        </pc:picChg>
      </pc:sldChg>
      <pc:sldChg chg="addSp delSp modSp add mod">
        <pc:chgData name="Russell Winfield" userId="db7f5bb5-1ab2-43d7-b2ae-21d61f9c2a64" providerId="ADAL" clId="{23FFB9E5-031B-4B1D-A4A5-7E74798CF9EA}" dt="2024-02-05T21:16:26.661" v="495" actId="1076"/>
        <pc:sldMkLst>
          <pc:docMk/>
          <pc:sldMk cId="2659480463" sldId="269"/>
        </pc:sldMkLst>
        <pc:spChg chg="mod">
          <ac:chgData name="Russell Winfield" userId="db7f5bb5-1ab2-43d7-b2ae-21d61f9c2a64" providerId="ADAL" clId="{23FFB9E5-031B-4B1D-A4A5-7E74798CF9EA}" dt="2024-02-05T21:11:40.360" v="411" actId="5793"/>
          <ac:spMkLst>
            <pc:docMk/>
            <pc:sldMk cId="2659480463" sldId="269"/>
            <ac:spMk id="2" creationId="{2A0E61FE-AA82-C742-829D-341F1D3A2763}"/>
          </ac:spMkLst>
        </pc:spChg>
        <pc:spChg chg="del">
          <ac:chgData name="Russell Winfield" userId="db7f5bb5-1ab2-43d7-b2ae-21d61f9c2a64" providerId="ADAL" clId="{23FFB9E5-031B-4B1D-A4A5-7E74798CF9EA}" dt="2024-02-05T21:12:09.043" v="412" actId="478"/>
          <ac:spMkLst>
            <pc:docMk/>
            <pc:sldMk cId="2659480463" sldId="269"/>
            <ac:spMk id="3" creationId="{F9D72B52-9269-2F49-AAFA-832B90396DCE}"/>
          </ac:spMkLst>
        </pc:spChg>
        <pc:graphicFrameChg chg="add mod modGraphic">
          <ac:chgData name="Russell Winfield" userId="db7f5bb5-1ab2-43d7-b2ae-21d61f9c2a64" providerId="ADAL" clId="{23FFB9E5-031B-4B1D-A4A5-7E74798CF9EA}" dt="2024-02-05T21:16:26.661" v="495" actId="1076"/>
          <ac:graphicFrameMkLst>
            <pc:docMk/>
            <pc:sldMk cId="2659480463" sldId="269"/>
            <ac:graphicFrameMk id="4" creationId="{302906A8-2AE1-0D34-DB50-CEF6A1621EE3}"/>
          </ac:graphicFrameMkLst>
        </pc:graphicFrameChg>
      </pc:sldChg>
      <pc:sldChg chg="addSp delSp modSp add mod ord">
        <pc:chgData name="Russell Winfield" userId="db7f5bb5-1ab2-43d7-b2ae-21d61f9c2a64" providerId="ADAL" clId="{23FFB9E5-031B-4B1D-A4A5-7E74798CF9EA}" dt="2024-02-05T21:22:52.954" v="507" actId="20577"/>
        <pc:sldMkLst>
          <pc:docMk/>
          <pc:sldMk cId="983781892" sldId="270"/>
        </pc:sldMkLst>
        <pc:spChg chg="mod">
          <ac:chgData name="Russell Winfield" userId="db7f5bb5-1ab2-43d7-b2ae-21d61f9c2a64" providerId="ADAL" clId="{23FFB9E5-031B-4B1D-A4A5-7E74798CF9EA}" dt="2024-02-05T21:22:52.954" v="507" actId="20577"/>
          <ac:spMkLst>
            <pc:docMk/>
            <pc:sldMk cId="983781892" sldId="270"/>
            <ac:spMk id="2" creationId="{2A0E61FE-AA82-C742-829D-341F1D3A2763}"/>
          </ac:spMkLst>
        </pc:spChg>
        <pc:spChg chg="mod">
          <ac:chgData name="Russell Winfield" userId="db7f5bb5-1ab2-43d7-b2ae-21d61f9c2a64" providerId="ADAL" clId="{23FFB9E5-031B-4B1D-A4A5-7E74798CF9EA}" dt="2024-02-05T21:21:49.689" v="502" actId="20577"/>
          <ac:spMkLst>
            <pc:docMk/>
            <pc:sldMk cId="983781892" sldId="270"/>
            <ac:spMk id="3" creationId="{5A9E39BC-BC0F-3672-A0B3-9194B5F17646}"/>
          </ac:spMkLst>
        </pc:spChg>
        <pc:picChg chg="del">
          <ac:chgData name="Russell Winfield" userId="db7f5bb5-1ab2-43d7-b2ae-21d61f9c2a64" providerId="ADAL" clId="{23FFB9E5-031B-4B1D-A4A5-7E74798CF9EA}" dt="2024-02-05T21:22:17.276" v="503" actId="478"/>
          <ac:picMkLst>
            <pc:docMk/>
            <pc:sldMk cId="983781892" sldId="270"/>
            <ac:picMk id="4" creationId="{98D12935-848C-90E1-C38F-87D84E332CA6}"/>
          </ac:picMkLst>
        </pc:picChg>
        <pc:picChg chg="add mod">
          <ac:chgData name="Russell Winfield" userId="db7f5bb5-1ab2-43d7-b2ae-21d61f9c2a64" providerId="ADAL" clId="{23FFB9E5-031B-4B1D-A4A5-7E74798CF9EA}" dt="2024-02-05T21:22:46.270" v="506" actId="1076"/>
          <ac:picMkLst>
            <pc:docMk/>
            <pc:sldMk cId="983781892" sldId="270"/>
            <ac:picMk id="5" creationId="{DB4CAA10-932F-6CEB-DD0F-87A1ABE8FEED}"/>
          </ac:picMkLst>
        </pc:picChg>
      </pc:sldChg>
      <pc:sldChg chg="delSp modSp add mod">
        <pc:chgData name="Russell Winfield" userId="db7f5bb5-1ab2-43d7-b2ae-21d61f9c2a64" providerId="ADAL" clId="{23FFB9E5-031B-4B1D-A4A5-7E74798CF9EA}" dt="2024-02-05T21:24:59.609" v="531" actId="20577"/>
        <pc:sldMkLst>
          <pc:docMk/>
          <pc:sldMk cId="614887096" sldId="271"/>
        </pc:sldMkLst>
        <pc:spChg chg="mod">
          <ac:chgData name="Russell Winfield" userId="db7f5bb5-1ab2-43d7-b2ae-21d61f9c2a64" providerId="ADAL" clId="{23FFB9E5-031B-4B1D-A4A5-7E74798CF9EA}" dt="2024-02-05T21:24:59.609" v="531" actId="20577"/>
          <ac:spMkLst>
            <pc:docMk/>
            <pc:sldMk cId="614887096" sldId="271"/>
            <ac:spMk id="2" creationId="{2A0E61FE-AA82-C742-829D-341F1D3A2763}"/>
          </ac:spMkLst>
        </pc:spChg>
        <pc:spChg chg="mod">
          <ac:chgData name="Russell Winfield" userId="db7f5bb5-1ab2-43d7-b2ae-21d61f9c2a64" providerId="ADAL" clId="{23FFB9E5-031B-4B1D-A4A5-7E74798CF9EA}" dt="2024-02-05T21:24:47.461" v="511" actId="14100"/>
          <ac:spMkLst>
            <pc:docMk/>
            <pc:sldMk cId="614887096" sldId="271"/>
            <ac:spMk id="3" creationId="{5A9E39BC-BC0F-3672-A0B3-9194B5F17646}"/>
          </ac:spMkLst>
        </pc:spChg>
        <pc:picChg chg="del">
          <ac:chgData name="Russell Winfield" userId="db7f5bb5-1ab2-43d7-b2ae-21d61f9c2a64" providerId="ADAL" clId="{23FFB9E5-031B-4B1D-A4A5-7E74798CF9EA}" dt="2024-02-05T21:24:25.384" v="509" actId="478"/>
          <ac:picMkLst>
            <pc:docMk/>
            <pc:sldMk cId="614887096" sldId="271"/>
            <ac:picMk id="5" creationId="{DB4CAA10-932F-6CEB-DD0F-87A1ABE8FEED}"/>
          </ac:picMkLst>
        </pc:picChg>
      </pc:sldChg>
      <pc:sldChg chg="modSp add mod">
        <pc:chgData name="Russell Winfield" userId="db7f5bb5-1ab2-43d7-b2ae-21d61f9c2a64" providerId="ADAL" clId="{23FFB9E5-031B-4B1D-A4A5-7E74798CF9EA}" dt="2024-02-05T21:28:30.657" v="576" actId="20577"/>
        <pc:sldMkLst>
          <pc:docMk/>
          <pc:sldMk cId="1664491024" sldId="272"/>
        </pc:sldMkLst>
        <pc:spChg chg="mod">
          <ac:chgData name="Russell Winfield" userId="db7f5bb5-1ab2-43d7-b2ae-21d61f9c2a64" providerId="ADAL" clId="{23FFB9E5-031B-4B1D-A4A5-7E74798CF9EA}" dt="2024-02-05T21:28:30.657" v="576" actId="20577"/>
          <ac:spMkLst>
            <pc:docMk/>
            <pc:sldMk cId="1664491024" sldId="272"/>
            <ac:spMk id="2" creationId="{2A0E61FE-AA82-C742-829D-341F1D3A2763}"/>
          </ac:spMkLst>
        </pc:spChg>
        <pc:spChg chg="mod">
          <ac:chgData name="Russell Winfield" userId="db7f5bb5-1ab2-43d7-b2ae-21d61f9c2a64" providerId="ADAL" clId="{23FFB9E5-031B-4B1D-A4A5-7E74798CF9EA}" dt="2024-02-05T21:26:49.584" v="550" actId="20577"/>
          <ac:spMkLst>
            <pc:docMk/>
            <pc:sldMk cId="1664491024" sldId="272"/>
            <ac:spMk id="3" creationId="{5A9E39BC-BC0F-3672-A0B3-9194B5F17646}"/>
          </ac:spMkLst>
        </pc:spChg>
      </pc:sldChg>
      <pc:sldChg chg="modSp add mod ord">
        <pc:chgData name="Russell Winfield" userId="db7f5bb5-1ab2-43d7-b2ae-21d61f9c2a64" providerId="ADAL" clId="{23FFB9E5-031B-4B1D-A4A5-7E74798CF9EA}" dt="2024-02-05T21:31:29.590" v="617" actId="5793"/>
        <pc:sldMkLst>
          <pc:docMk/>
          <pc:sldMk cId="1206841489" sldId="273"/>
        </pc:sldMkLst>
        <pc:spChg chg="mod">
          <ac:chgData name="Russell Winfield" userId="db7f5bb5-1ab2-43d7-b2ae-21d61f9c2a64" providerId="ADAL" clId="{23FFB9E5-031B-4B1D-A4A5-7E74798CF9EA}" dt="2024-02-05T21:31:29.590" v="617" actId="5793"/>
          <ac:spMkLst>
            <pc:docMk/>
            <pc:sldMk cId="1206841489" sldId="273"/>
            <ac:spMk id="2" creationId="{2A0E61FE-AA82-C742-829D-341F1D3A2763}"/>
          </ac:spMkLst>
        </pc:spChg>
        <pc:spChg chg="mod">
          <ac:chgData name="Russell Winfield" userId="db7f5bb5-1ab2-43d7-b2ae-21d61f9c2a64" providerId="ADAL" clId="{23FFB9E5-031B-4B1D-A4A5-7E74798CF9EA}" dt="2024-02-05T21:31:10.422" v="597" actId="5793"/>
          <ac:spMkLst>
            <pc:docMk/>
            <pc:sldMk cId="1206841489" sldId="273"/>
            <ac:spMk id="3" creationId="{5A9E39BC-BC0F-3672-A0B3-9194B5F17646}"/>
          </ac:spMkLst>
        </pc:spChg>
      </pc:sldChg>
      <pc:sldChg chg="modSp add mod ord">
        <pc:chgData name="Russell Winfield" userId="db7f5bb5-1ab2-43d7-b2ae-21d61f9c2a64" providerId="ADAL" clId="{23FFB9E5-031B-4B1D-A4A5-7E74798CF9EA}" dt="2024-02-05T21:32:49.606" v="625"/>
        <pc:sldMkLst>
          <pc:docMk/>
          <pc:sldMk cId="2695973458" sldId="274"/>
        </pc:sldMkLst>
        <pc:spChg chg="mod">
          <ac:chgData name="Russell Winfield" userId="db7f5bb5-1ab2-43d7-b2ae-21d61f9c2a64" providerId="ADAL" clId="{23FFB9E5-031B-4B1D-A4A5-7E74798CF9EA}" dt="2024-02-05T21:32:49.606" v="625"/>
          <ac:spMkLst>
            <pc:docMk/>
            <pc:sldMk cId="2695973458" sldId="274"/>
            <ac:spMk id="2" creationId="{2A0E61FE-AA82-C742-829D-341F1D3A2763}"/>
          </ac:spMkLst>
        </pc:spChg>
        <pc:spChg chg="mod">
          <ac:chgData name="Russell Winfield" userId="db7f5bb5-1ab2-43d7-b2ae-21d61f9c2a64" providerId="ADAL" clId="{23FFB9E5-031B-4B1D-A4A5-7E74798CF9EA}" dt="2024-02-05T21:32:45.168" v="624" actId="27636"/>
          <ac:spMkLst>
            <pc:docMk/>
            <pc:sldMk cId="2695973458" sldId="274"/>
            <ac:spMk id="3" creationId="{5A9E39BC-BC0F-3672-A0B3-9194B5F17646}"/>
          </ac:spMkLst>
        </pc:spChg>
      </pc:sldChg>
      <pc:sldChg chg="modSp add mod">
        <pc:chgData name="Russell Winfield" userId="db7f5bb5-1ab2-43d7-b2ae-21d61f9c2a64" providerId="ADAL" clId="{23FFB9E5-031B-4B1D-A4A5-7E74798CF9EA}" dt="2024-02-05T21:36:12.321" v="705" actId="6549"/>
        <pc:sldMkLst>
          <pc:docMk/>
          <pc:sldMk cId="174714130" sldId="275"/>
        </pc:sldMkLst>
        <pc:spChg chg="mod">
          <ac:chgData name="Russell Winfield" userId="db7f5bb5-1ab2-43d7-b2ae-21d61f9c2a64" providerId="ADAL" clId="{23FFB9E5-031B-4B1D-A4A5-7E74798CF9EA}" dt="2024-02-05T21:35:54.330" v="699" actId="20577"/>
          <ac:spMkLst>
            <pc:docMk/>
            <pc:sldMk cId="174714130" sldId="275"/>
            <ac:spMk id="2" creationId="{2A0E61FE-AA82-C742-829D-341F1D3A2763}"/>
          </ac:spMkLst>
        </pc:spChg>
        <pc:spChg chg="mod">
          <ac:chgData name="Russell Winfield" userId="db7f5bb5-1ab2-43d7-b2ae-21d61f9c2a64" providerId="ADAL" clId="{23FFB9E5-031B-4B1D-A4A5-7E74798CF9EA}" dt="2024-02-05T21:36:12.321" v="705" actId="6549"/>
          <ac:spMkLst>
            <pc:docMk/>
            <pc:sldMk cId="174714130" sldId="275"/>
            <ac:spMk id="3" creationId="{5A9E39BC-BC0F-3672-A0B3-9194B5F17646}"/>
          </ac:spMkLst>
        </pc:spChg>
      </pc:sldChg>
      <pc:sldChg chg="add">
        <pc:chgData name="Russell Winfield" userId="db7f5bb5-1ab2-43d7-b2ae-21d61f9c2a64" providerId="ADAL" clId="{23FFB9E5-031B-4B1D-A4A5-7E74798CF9EA}" dt="2024-02-05T21:37:35.958" v="706" actId="2890"/>
        <pc:sldMkLst>
          <pc:docMk/>
          <pc:sldMk cId="1760340913" sldId="276"/>
        </pc:sldMkLst>
      </pc:sldChg>
      <pc:sldChg chg="modSp add del mod ord">
        <pc:chgData name="Russell Winfield" userId="db7f5bb5-1ab2-43d7-b2ae-21d61f9c2a64" providerId="ADAL" clId="{23FFB9E5-031B-4B1D-A4A5-7E74798CF9EA}" dt="2024-02-05T21:42:51.320" v="795" actId="47"/>
        <pc:sldMkLst>
          <pc:docMk/>
          <pc:sldMk cId="1136784056" sldId="277"/>
        </pc:sldMkLst>
        <pc:spChg chg="mod">
          <ac:chgData name="Russell Winfield" userId="db7f5bb5-1ab2-43d7-b2ae-21d61f9c2a64" providerId="ADAL" clId="{23FFB9E5-031B-4B1D-A4A5-7E74798CF9EA}" dt="2024-02-05T21:40:56.125" v="754" actId="20577"/>
          <ac:spMkLst>
            <pc:docMk/>
            <pc:sldMk cId="1136784056" sldId="277"/>
            <ac:spMk id="2" creationId="{2A0E61FE-AA82-C742-829D-341F1D3A2763}"/>
          </ac:spMkLst>
        </pc:spChg>
        <pc:spChg chg="mod">
          <ac:chgData name="Russell Winfield" userId="db7f5bb5-1ab2-43d7-b2ae-21d61f9c2a64" providerId="ADAL" clId="{23FFB9E5-031B-4B1D-A4A5-7E74798CF9EA}" dt="2024-02-05T21:42:04.080" v="788" actId="403"/>
          <ac:spMkLst>
            <pc:docMk/>
            <pc:sldMk cId="1136784056" sldId="277"/>
            <ac:spMk id="3" creationId="{5A9E39BC-BC0F-3672-A0B3-9194B5F17646}"/>
          </ac:spMkLst>
        </pc:spChg>
      </pc:sldChg>
      <pc:sldChg chg="modSp add mod ord">
        <pc:chgData name="Russell Winfield" userId="db7f5bb5-1ab2-43d7-b2ae-21d61f9c2a64" providerId="ADAL" clId="{23FFB9E5-031B-4B1D-A4A5-7E74798CF9EA}" dt="2024-02-05T21:42:44" v="794" actId="115"/>
        <pc:sldMkLst>
          <pc:docMk/>
          <pc:sldMk cId="2646220944" sldId="278"/>
        </pc:sldMkLst>
        <pc:spChg chg="mod">
          <ac:chgData name="Russell Winfield" userId="db7f5bb5-1ab2-43d7-b2ae-21d61f9c2a64" providerId="ADAL" clId="{23FFB9E5-031B-4B1D-A4A5-7E74798CF9EA}" dt="2024-02-05T21:42:44" v="794" actId="115"/>
          <ac:spMkLst>
            <pc:docMk/>
            <pc:sldMk cId="2646220944" sldId="278"/>
            <ac:spMk id="3" creationId="{5A9E39BC-BC0F-3672-A0B3-9194B5F17646}"/>
          </ac:spMkLst>
        </pc:spChg>
      </pc:sldChg>
      <pc:sldChg chg="modSp add mod">
        <pc:chgData name="Russell Winfield" userId="db7f5bb5-1ab2-43d7-b2ae-21d61f9c2a64" providerId="ADAL" clId="{23FFB9E5-031B-4B1D-A4A5-7E74798CF9EA}" dt="2024-02-05T21:48:26.093" v="892" actId="120"/>
        <pc:sldMkLst>
          <pc:docMk/>
          <pc:sldMk cId="1276444878" sldId="279"/>
        </pc:sldMkLst>
        <pc:spChg chg="mod">
          <ac:chgData name="Russell Winfield" userId="db7f5bb5-1ab2-43d7-b2ae-21d61f9c2a64" providerId="ADAL" clId="{23FFB9E5-031B-4B1D-A4A5-7E74798CF9EA}" dt="2024-02-05T21:47:36.628" v="806" actId="20577"/>
          <ac:spMkLst>
            <pc:docMk/>
            <pc:sldMk cId="1276444878" sldId="279"/>
            <ac:spMk id="2" creationId="{2A0E61FE-AA82-C742-829D-341F1D3A2763}"/>
          </ac:spMkLst>
        </pc:spChg>
        <pc:spChg chg="mod">
          <ac:chgData name="Russell Winfield" userId="db7f5bb5-1ab2-43d7-b2ae-21d61f9c2a64" providerId="ADAL" clId="{23FFB9E5-031B-4B1D-A4A5-7E74798CF9EA}" dt="2024-02-05T21:48:26.093" v="892" actId="120"/>
          <ac:spMkLst>
            <pc:docMk/>
            <pc:sldMk cId="1276444878" sldId="279"/>
            <ac:spMk id="3" creationId="{5A9E39BC-BC0F-3672-A0B3-9194B5F17646}"/>
          </ac:spMkLst>
        </pc:spChg>
      </pc:sldChg>
      <pc:sldChg chg="modSp add mod">
        <pc:chgData name="Russell Winfield" userId="db7f5bb5-1ab2-43d7-b2ae-21d61f9c2a64" providerId="ADAL" clId="{23FFB9E5-031B-4B1D-A4A5-7E74798CF9EA}" dt="2024-02-05T21:51:04.048" v="930" actId="27636"/>
        <pc:sldMkLst>
          <pc:docMk/>
          <pc:sldMk cId="4214724201" sldId="280"/>
        </pc:sldMkLst>
        <pc:spChg chg="mod">
          <ac:chgData name="Russell Winfield" userId="db7f5bb5-1ab2-43d7-b2ae-21d61f9c2a64" providerId="ADAL" clId="{23FFB9E5-031B-4B1D-A4A5-7E74798CF9EA}" dt="2024-02-05T21:48:54.164" v="917" actId="20577"/>
          <ac:spMkLst>
            <pc:docMk/>
            <pc:sldMk cId="4214724201" sldId="280"/>
            <ac:spMk id="2" creationId="{2A0E61FE-AA82-C742-829D-341F1D3A2763}"/>
          </ac:spMkLst>
        </pc:spChg>
        <pc:spChg chg="mod">
          <ac:chgData name="Russell Winfield" userId="db7f5bb5-1ab2-43d7-b2ae-21d61f9c2a64" providerId="ADAL" clId="{23FFB9E5-031B-4B1D-A4A5-7E74798CF9EA}" dt="2024-02-05T21:51:04.048" v="930" actId="27636"/>
          <ac:spMkLst>
            <pc:docMk/>
            <pc:sldMk cId="4214724201" sldId="280"/>
            <ac:spMk id="3" creationId="{5A9E39BC-BC0F-3672-A0B3-9194B5F17646}"/>
          </ac:spMkLst>
        </pc:spChg>
      </pc:sldChg>
      <pc:sldChg chg="addSp delSp modSp add mod">
        <pc:chgData name="Russell Winfield" userId="db7f5bb5-1ab2-43d7-b2ae-21d61f9c2a64" providerId="ADAL" clId="{23FFB9E5-031B-4B1D-A4A5-7E74798CF9EA}" dt="2024-02-05T21:56:22.763" v="984" actId="1076"/>
        <pc:sldMkLst>
          <pc:docMk/>
          <pc:sldMk cId="662387303" sldId="281"/>
        </pc:sldMkLst>
        <pc:spChg chg="mod">
          <ac:chgData name="Russell Winfield" userId="db7f5bb5-1ab2-43d7-b2ae-21d61f9c2a64" providerId="ADAL" clId="{23FFB9E5-031B-4B1D-A4A5-7E74798CF9EA}" dt="2024-02-05T21:53:02.150" v="946" actId="20577"/>
          <ac:spMkLst>
            <pc:docMk/>
            <pc:sldMk cId="662387303" sldId="281"/>
            <ac:spMk id="2" creationId="{2A0E61FE-AA82-C742-829D-341F1D3A2763}"/>
          </ac:spMkLst>
        </pc:spChg>
        <pc:spChg chg="del mod">
          <ac:chgData name="Russell Winfield" userId="db7f5bb5-1ab2-43d7-b2ae-21d61f9c2a64" providerId="ADAL" clId="{23FFB9E5-031B-4B1D-A4A5-7E74798CF9EA}" dt="2024-02-05T21:55:53.697" v="976" actId="478"/>
          <ac:spMkLst>
            <pc:docMk/>
            <pc:sldMk cId="662387303" sldId="281"/>
            <ac:spMk id="3" creationId="{5A9E39BC-BC0F-3672-A0B3-9194B5F17646}"/>
          </ac:spMkLst>
        </pc:spChg>
        <pc:picChg chg="add del mod">
          <ac:chgData name="Russell Winfield" userId="db7f5bb5-1ab2-43d7-b2ae-21d61f9c2a64" providerId="ADAL" clId="{23FFB9E5-031B-4B1D-A4A5-7E74798CF9EA}" dt="2024-02-05T21:55:16.816" v="968" actId="478"/>
          <ac:picMkLst>
            <pc:docMk/>
            <pc:sldMk cId="662387303" sldId="281"/>
            <ac:picMk id="5122" creationId="{4F392B4C-6E93-7F39-7BA0-5E7DEF09E1D4}"/>
          </ac:picMkLst>
        </pc:picChg>
        <pc:picChg chg="add mod">
          <ac:chgData name="Russell Winfield" userId="db7f5bb5-1ab2-43d7-b2ae-21d61f9c2a64" providerId="ADAL" clId="{23FFB9E5-031B-4B1D-A4A5-7E74798CF9EA}" dt="2024-02-05T21:56:22.763" v="984" actId="1076"/>
          <ac:picMkLst>
            <pc:docMk/>
            <pc:sldMk cId="662387303" sldId="281"/>
            <ac:picMk id="5124" creationId="{AACD8C3A-1D05-E0D1-D076-643EC7F4F771}"/>
          </ac:picMkLst>
        </pc:picChg>
        <pc:picChg chg="add mod">
          <ac:chgData name="Russell Winfield" userId="db7f5bb5-1ab2-43d7-b2ae-21d61f9c2a64" providerId="ADAL" clId="{23FFB9E5-031B-4B1D-A4A5-7E74798CF9EA}" dt="2024-02-05T21:56:13.036" v="982" actId="14100"/>
          <ac:picMkLst>
            <pc:docMk/>
            <pc:sldMk cId="662387303" sldId="281"/>
            <ac:picMk id="5126" creationId="{DF147BD7-D43B-A7F9-0D06-6454F77B35B2}"/>
          </ac:picMkLst>
        </pc:picChg>
      </pc:sldChg>
      <pc:sldChg chg="addSp delSp modSp add mod">
        <pc:chgData name="Russell Winfield" userId="db7f5bb5-1ab2-43d7-b2ae-21d61f9c2a64" providerId="ADAL" clId="{23FFB9E5-031B-4B1D-A4A5-7E74798CF9EA}" dt="2024-02-05T22:02:56.720" v="1109" actId="14100"/>
        <pc:sldMkLst>
          <pc:docMk/>
          <pc:sldMk cId="3899603903" sldId="282"/>
        </pc:sldMkLst>
        <pc:spChg chg="mod">
          <ac:chgData name="Russell Winfield" userId="db7f5bb5-1ab2-43d7-b2ae-21d61f9c2a64" providerId="ADAL" clId="{23FFB9E5-031B-4B1D-A4A5-7E74798CF9EA}" dt="2024-02-05T21:58:21.890" v="994" actId="20577"/>
          <ac:spMkLst>
            <pc:docMk/>
            <pc:sldMk cId="3899603903" sldId="282"/>
            <ac:spMk id="2" creationId="{2A0E61FE-AA82-C742-829D-341F1D3A2763}"/>
          </ac:spMkLst>
        </pc:spChg>
        <pc:spChg chg="add mod">
          <ac:chgData name="Russell Winfield" userId="db7f5bb5-1ab2-43d7-b2ae-21d61f9c2a64" providerId="ADAL" clId="{23FFB9E5-031B-4B1D-A4A5-7E74798CF9EA}" dt="2024-02-05T22:02:56.720" v="1109" actId="14100"/>
          <ac:spMkLst>
            <pc:docMk/>
            <pc:sldMk cId="3899603903" sldId="282"/>
            <ac:spMk id="3" creationId="{D63127D5-35D1-9565-96D6-9BCFE43680A3}"/>
          </ac:spMkLst>
        </pc:spChg>
        <pc:picChg chg="del">
          <ac:chgData name="Russell Winfield" userId="db7f5bb5-1ab2-43d7-b2ae-21d61f9c2a64" providerId="ADAL" clId="{23FFB9E5-031B-4B1D-A4A5-7E74798CF9EA}" dt="2024-02-05T21:58:25.049" v="996" actId="478"/>
          <ac:picMkLst>
            <pc:docMk/>
            <pc:sldMk cId="3899603903" sldId="282"/>
            <ac:picMk id="5124" creationId="{AACD8C3A-1D05-E0D1-D076-643EC7F4F771}"/>
          </ac:picMkLst>
        </pc:picChg>
        <pc:picChg chg="del">
          <ac:chgData name="Russell Winfield" userId="db7f5bb5-1ab2-43d7-b2ae-21d61f9c2a64" providerId="ADAL" clId="{23FFB9E5-031B-4B1D-A4A5-7E74798CF9EA}" dt="2024-02-05T21:58:23.681" v="995" actId="478"/>
          <ac:picMkLst>
            <pc:docMk/>
            <pc:sldMk cId="3899603903" sldId="282"/>
            <ac:picMk id="5126" creationId="{DF147BD7-D43B-A7F9-0D06-6454F77B35B2}"/>
          </ac:picMkLst>
        </pc:picChg>
      </pc:sldChg>
      <pc:sldChg chg="modSp add mod ord">
        <pc:chgData name="Russell Winfield" userId="db7f5bb5-1ab2-43d7-b2ae-21d61f9c2a64" providerId="ADAL" clId="{23FFB9E5-031B-4B1D-A4A5-7E74798CF9EA}" dt="2024-02-05T22:03:55.324" v="1114" actId="115"/>
        <pc:sldMkLst>
          <pc:docMk/>
          <pc:sldMk cId="71943858" sldId="283"/>
        </pc:sldMkLst>
        <pc:spChg chg="mod">
          <ac:chgData name="Russell Winfield" userId="db7f5bb5-1ab2-43d7-b2ae-21d61f9c2a64" providerId="ADAL" clId="{23FFB9E5-031B-4B1D-A4A5-7E74798CF9EA}" dt="2024-02-05T22:03:55.324" v="1114" actId="115"/>
          <ac:spMkLst>
            <pc:docMk/>
            <pc:sldMk cId="71943858" sldId="283"/>
            <ac:spMk id="3" creationId="{5A9E39BC-BC0F-3672-A0B3-9194B5F17646}"/>
          </ac:spMkLst>
        </pc:spChg>
      </pc:sldChg>
      <pc:sldChg chg="modSp add mod">
        <pc:chgData name="Russell Winfield" userId="db7f5bb5-1ab2-43d7-b2ae-21d61f9c2a64" providerId="ADAL" clId="{23FFB9E5-031B-4B1D-A4A5-7E74798CF9EA}" dt="2024-02-05T22:07:15.750" v="1130" actId="255"/>
        <pc:sldMkLst>
          <pc:docMk/>
          <pc:sldMk cId="2418640707" sldId="284"/>
        </pc:sldMkLst>
        <pc:spChg chg="mod">
          <ac:chgData name="Russell Winfield" userId="db7f5bb5-1ab2-43d7-b2ae-21d61f9c2a64" providerId="ADAL" clId="{23FFB9E5-031B-4B1D-A4A5-7E74798CF9EA}" dt="2024-02-05T22:06:55.306" v="1127" actId="20577"/>
          <ac:spMkLst>
            <pc:docMk/>
            <pc:sldMk cId="2418640707" sldId="284"/>
            <ac:spMk id="2" creationId="{2A0E61FE-AA82-C742-829D-341F1D3A2763}"/>
          </ac:spMkLst>
        </pc:spChg>
        <pc:spChg chg="mod">
          <ac:chgData name="Russell Winfield" userId="db7f5bb5-1ab2-43d7-b2ae-21d61f9c2a64" providerId="ADAL" clId="{23FFB9E5-031B-4B1D-A4A5-7E74798CF9EA}" dt="2024-02-05T22:07:15.750" v="1130" actId="255"/>
          <ac:spMkLst>
            <pc:docMk/>
            <pc:sldMk cId="2418640707" sldId="284"/>
            <ac:spMk id="3" creationId="{5A9E39BC-BC0F-3672-A0B3-9194B5F17646}"/>
          </ac:spMkLst>
        </pc:spChg>
      </pc:sldChg>
      <pc:sldChg chg="modSp add mod">
        <pc:chgData name="Russell Winfield" userId="db7f5bb5-1ab2-43d7-b2ae-21d61f9c2a64" providerId="ADAL" clId="{23FFB9E5-031B-4B1D-A4A5-7E74798CF9EA}" dt="2024-02-05T22:08:22.838" v="1134"/>
        <pc:sldMkLst>
          <pc:docMk/>
          <pc:sldMk cId="1920149771" sldId="285"/>
        </pc:sldMkLst>
        <pc:spChg chg="mod">
          <ac:chgData name="Russell Winfield" userId="db7f5bb5-1ab2-43d7-b2ae-21d61f9c2a64" providerId="ADAL" clId="{23FFB9E5-031B-4B1D-A4A5-7E74798CF9EA}" dt="2024-02-05T22:08:09.096" v="1133" actId="20577"/>
          <ac:spMkLst>
            <pc:docMk/>
            <pc:sldMk cId="1920149771" sldId="285"/>
            <ac:spMk id="2" creationId="{2A0E61FE-AA82-C742-829D-341F1D3A2763}"/>
          </ac:spMkLst>
        </pc:spChg>
        <pc:spChg chg="mod">
          <ac:chgData name="Russell Winfield" userId="db7f5bb5-1ab2-43d7-b2ae-21d61f9c2a64" providerId="ADAL" clId="{23FFB9E5-031B-4B1D-A4A5-7E74798CF9EA}" dt="2024-02-05T22:08:22.838" v="1134"/>
          <ac:spMkLst>
            <pc:docMk/>
            <pc:sldMk cId="1920149771" sldId="285"/>
            <ac:spMk id="3" creationId="{5A9E39BC-BC0F-3672-A0B3-9194B5F17646}"/>
          </ac:spMkLst>
        </pc:spChg>
      </pc:sldChg>
      <pc:sldChg chg="modSp add mod">
        <pc:chgData name="Russell Winfield" userId="db7f5bb5-1ab2-43d7-b2ae-21d61f9c2a64" providerId="ADAL" clId="{23FFB9E5-031B-4B1D-A4A5-7E74798CF9EA}" dt="2024-02-05T22:35:03.765" v="1174" actId="20577"/>
        <pc:sldMkLst>
          <pc:docMk/>
          <pc:sldMk cId="1973593368" sldId="286"/>
        </pc:sldMkLst>
        <pc:spChg chg="mod">
          <ac:chgData name="Russell Winfield" userId="db7f5bb5-1ab2-43d7-b2ae-21d61f9c2a64" providerId="ADAL" clId="{23FFB9E5-031B-4B1D-A4A5-7E74798CF9EA}" dt="2024-02-05T22:35:03.765" v="1174" actId="20577"/>
          <ac:spMkLst>
            <pc:docMk/>
            <pc:sldMk cId="1973593368" sldId="286"/>
            <ac:spMk id="2" creationId="{2A0E61FE-AA82-C742-829D-341F1D3A2763}"/>
          </ac:spMkLst>
        </pc:spChg>
        <pc:spChg chg="mod">
          <ac:chgData name="Russell Winfield" userId="db7f5bb5-1ab2-43d7-b2ae-21d61f9c2a64" providerId="ADAL" clId="{23FFB9E5-031B-4B1D-A4A5-7E74798CF9EA}" dt="2024-02-05T22:34:56.993" v="1164" actId="21"/>
          <ac:spMkLst>
            <pc:docMk/>
            <pc:sldMk cId="1973593368" sldId="286"/>
            <ac:spMk id="3" creationId="{5A9E39BC-BC0F-3672-A0B3-9194B5F17646}"/>
          </ac:spMkLst>
        </pc:spChg>
      </pc:sldChg>
      <pc:sldChg chg="modSp add mod ord">
        <pc:chgData name="Russell Winfield" userId="db7f5bb5-1ab2-43d7-b2ae-21d61f9c2a64" providerId="ADAL" clId="{23FFB9E5-031B-4B1D-A4A5-7E74798CF9EA}" dt="2024-02-05T22:54:25.925" v="1384" actId="313"/>
        <pc:sldMkLst>
          <pc:docMk/>
          <pc:sldMk cId="4152310237" sldId="287"/>
        </pc:sldMkLst>
        <pc:spChg chg="mod">
          <ac:chgData name="Russell Winfield" userId="db7f5bb5-1ab2-43d7-b2ae-21d61f9c2a64" providerId="ADAL" clId="{23FFB9E5-031B-4B1D-A4A5-7E74798CF9EA}" dt="2024-02-05T22:54:25.925" v="1384" actId="313"/>
          <ac:spMkLst>
            <pc:docMk/>
            <pc:sldMk cId="4152310237" sldId="287"/>
            <ac:spMk id="2" creationId="{2A0E61FE-AA82-C742-829D-341F1D3A2763}"/>
          </ac:spMkLst>
        </pc:spChg>
        <pc:spChg chg="mod">
          <ac:chgData name="Russell Winfield" userId="db7f5bb5-1ab2-43d7-b2ae-21d61f9c2a64" providerId="ADAL" clId="{23FFB9E5-031B-4B1D-A4A5-7E74798CF9EA}" dt="2024-02-05T22:51:03.408" v="1376" actId="20577"/>
          <ac:spMkLst>
            <pc:docMk/>
            <pc:sldMk cId="4152310237" sldId="287"/>
            <ac:spMk id="3" creationId="{5A9E39BC-BC0F-3672-A0B3-9194B5F17646}"/>
          </ac:spMkLst>
        </pc:spChg>
      </pc:sldChg>
      <pc:sldChg chg="modSp add mod">
        <pc:chgData name="Russell Winfield" userId="db7f5bb5-1ab2-43d7-b2ae-21d61f9c2a64" providerId="ADAL" clId="{23FFB9E5-031B-4B1D-A4A5-7E74798CF9EA}" dt="2024-02-05T22:38:19.641" v="1191"/>
        <pc:sldMkLst>
          <pc:docMk/>
          <pc:sldMk cId="2042869735" sldId="288"/>
        </pc:sldMkLst>
        <pc:spChg chg="mod">
          <ac:chgData name="Russell Winfield" userId="db7f5bb5-1ab2-43d7-b2ae-21d61f9c2a64" providerId="ADAL" clId="{23FFB9E5-031B-4B1D-A4A5-7E74798CF9EA}" dt="2024-02-05T22:38:15.630" v="1190" actId="20577"/>
          <ac:spMkLst>
            <pc:docMk/>
            <pc:sldMk cId="2042869735" sldId="288"/>
            <ac:spMk id="2" creationId="{2A0E61FE-AA82-C742-829D-341F1D3A2763}"/>
          </ac:spMkLst>
        </pc:spChg>
        <pc:spChg chg="mod">
          <ac:chgData name="Russell Winfield" userId="db7f5bb5-1ab2-43d7-b2ae-21d61f9c2a64" providerId="ADAL" clId="{23FFB9E5-031B-4B1D-A4A5-7E74798CF9EA}" dt="2024-02-05T22:38:19.641" v="1191"/>
          <ac:spMkLst>
            <pc:docMk/>
            <pc:sldMk cId="2042869735" sldId="288"/>
            <ac:spMk id="3" creationId="{5A9E39BC-BC0F-3672-A0B3-9194B5F17646}"/>
          </ac:spMkLst>
        </pc:spChg>
      </pc:sldChg>
      <pc:sldChg chg="modSp add mod">
        <pc:chgData name="Russell Winfield" userId="db7f5bb5-1ab2-43d7-b2ae-21d61f9c2a64" providerId="ADAL" clId="{23FFB9E5-031B-4B1D-A4A5-7E74798CF9EA}" dt="2024-02-05T22:55:33.115" v="1498" actId="20577"/>
        <pc:sldMkLst>
          <pc:docMk/>
          <pc:sldMk cId="1675258191" sldId="289"/>
        </pc:sldMkLst>
        <pc:spChg chg="mod">
          <ac:chgData name="Russell Winfield" userId="db7f5bb5-1ab2-43d7-b2ae-21d61f9c2a64" providerId="ADAL" clId="{23FFB9E5-031B-4B1D-A4A5-7E74798CF9EA}" dt="2024-02-05T22:54:48.166" v="1406" actId="20577"/>
          <ac:spMkLst>
            <pc:docMk/>
            <pc:sldMk cId="1675258191" sldId="289"/>
            <ac:spMk id="2" creationId="{2A0E61FE-AA82-C742-829D-341F1D3A2763}"/>
          </ac:spMkLst>
        </pc:spChg>
        <pc:spChg chg="mod">
          <ac:chgData name="Russell Winfield" userId="db7f5bb5-1ab2-43d7-b2ae-21d61f9c2a64" providerId="ADAL" clId="{23FFB9E5-031B-4B1D-A4A5-7E74798CF9EA}" dt="2024-02-05T22:55:33.115" v="1498" actId="20577"/>
          <ac:spMkLst>
            <pc:docMk/>
            <pc:sldMk cId="1675258191" sldId="289"/>
            <ac:spMk id="3" creationId="{5A9E39BC-BC0F-3672-A0B3-9194B5F17646}"/>
          </ac:spMkLst>
        </pc:spChg>
      </pc:sldChg>
      <pc:sldChg chg="modSp add mod">
        <pc:chgData name="Russell Winfield" userId="db7f5bb5-1ab2-43d7-b2ae-21d61f9c2a64" providerId="ADAL" clId="{23FFB9E5-031B-4B1D-A4A5-7E74798CF9EA}" dt="2024-02-05T22:57:44.445" v="1512"/>
        <pc:sldMkLst>
          <pc:docMk/>
          <pc:sldMk cId="3578653039" sldId="290"/>
        </pc:sldMkLst>
        <pc:spChg chg="mod">
          <ac:chgData name="Russell Winfield" userId="db7f5bb5-1ab2-43d7-b2ae-21d61f9c2a64" providerId="ADAL" clId="{23FFB9E5-031B-4B1D-A4A5-7E74798CF9EA}" dt="2024-02-05T22:57:30.678" v="1511" actId="20577"/>
          <ac:spMkLst>
            <pc:docMk/>
            <pc:sldMk cId="3578653039" sldId="290"/>
            <ac:spMk id="2" creationId="{2A0E61FE-AA82-C742-829D-341F1D3A2763}"/>
          </ac:spMkLst>
        </pc:spChg>
        <pc:spChg chg="mod">
          <ac:chgData name="Russell Winfield" userId="db7f5bb5-1ab2-43d7-b2ae-21d61f9c2a64" providerId="ADAL" clId="{23FFB9E5-031B-4B1D-A4A5-7E74798CF9EA}" dt="2024-02-05T22:57:44.445" v="1512"/>
          <ac:spMkLst>
            <pc:docMk/>
            <pc:sldMk cId="3578653039" sldId="290"/>
            <ac:spMk id="3" creationId="{5A9E39BC-BC0F-3672-A0B3-9194B5F17646}"/>
          </ac:spMkLst>
        </pc:spChg>
      </pc:sldChg>
      <pc:sldChg chg="delSp add mod ord">
        <pc:chgData name="Russell Winfield" userId="db7f5bb5-1ab2-43d7-b2ae-21d61f9c2a64" providerId="ADAL" clId="{23FFB9E5-031B-4B1D-A4A5-7E74798CF9EA}" dt="2024-02-05T23:01:31.483" v="1516" actId="478"/>
        <pc:sldMkLst>
          <pc:docMk/>
          <pc:sldMk cId="1253762934" sldId="291"/>
        </pc:sldMkLst>
        <pc:spChg chg="del">
          <ac:chgData name="Russell Winfield" userId="db7f5bb5-1ab2-43d7-b2ae-21d61f9c2a64" providerId="ADAL" clId="{23FFB9E5-031B-4B1D-A4A5-7E74798CF9EA}" dt="2024-02-05T23:01:31.483" v="1516" actId="478"/>
          <ac:spMkLst>
            <pc:docMk/>
            <pc:sldMk cId="1253762934" sldId="291"/>
            <ac:spMk id="2" creationId="{2A0E61FE-AA82-C742-829D-341F1D3A2763}"/>
          </ac:spMkLst>
        </pc:spChg>
      </pc:sldChg>
    </pc:docChg>
  </pc:docChgLst>
  <pc:docChgLst>
    <pc:chgData name="Russell Winfield" userId="db7f5bb5-1ab2-43d7-b2ae-21d61f9c2a64" providerId="ADAL" clId="{D4DD5EF0-3FAA-4B75-B3D5-0622698FAC3D}"/>
    <pc:docChg chg="undo custSel addSld delSld modSld">
      <pc:chgData name="Russell Winfield" userId="db7f5bb5-1ab2-43d7-b2ae-21d61f9c2a64" providerId="ADAL" clId="{D4DD5EF0-3FAA-4B75-B3D5-0622698FAC3D}" dt="2025-01-21T14:14:44.099" v="285"/>
      <pc:docMkLst>
        <pc:docMk/>
      </pc:docMkLst>
      <pc:sldChg chg="modSp mod">
        <pc:chgData name="Russell Winfield" userId="db7f5bb5-1ab2-43d7-b2ae-21d61f9c2a64" providerId="ADAL" clId="{D4DD5EF0-3FAA-4B75-B3D5-0622698FAC3D}" dt="2025-01-21T12:10:10.644" v="6" actId="20577"/>
        <pc:sldMkLst>
          <pc:docMk/>
          <pc:sldMk cId="2096996267" sldId="256"/>
        </pc:sldMkLst>
        <pc:spChg chg="mod">
          <ac:chgData name="Russell Winfield" userId="db7f5bb5-1ab2-43d7-b2ae-21d61f9c2a64" providerId="ADAL" clId="{D4DD5EF0-3FAA-4B75-B3D5-0622698FAC3D}" dt="2025-01-21T12:10:10.644" v="6" actId="20577"/>
          <ac:spMkLst>
            <pc:docMk/>
            <pc:sldMk cId="2096996267" sldId="256"/>
            <ac:spMk id="5" creationId="{08D89F96-7074-3344-9FBC-5C696D642E82}"/>
          </ac:spMkLst>
        </pc:spChg>
      </pc:sldChg>
      <pc:sldChg chg="modSp mod">
        <pc:chgData name="Russell Winfield" userId="db7f5bb5-1ab2-43d7-b2ae-21d61f9c2a64" providerId="ADAL" clId="{D4DD5EF0-3FAA-4B75-B3D5-0622698FAC3D}" dt="2025-01-21T12:13:21.117" v="28" actId="6549"/>
        <pc:sldMkLst>
          <pc:docMk/>
          <pc:sldMk cId="3609527102" sldId="264"/>
        </pc:sldMkLst>
        <pc:spChg chg="mod">
          <ac:chgData name="Russell Winfield" userId="db7f5bb5-1ab2-43d7-b2ae-21d61f9c2a64" providerId="ADAL" clId="{D4DD5EF0-3FAA-4B75-B3D5-0622698FAC3D}" dt="2025-01-21T12:13:21.117" v="28" actId="6549"/>
          <ac:spMkLst>
            <pc:docMk/>
            <pc:sldMk cId="3609527102" sldId="264"/>
            <ac:spMk id="3" creationId="{5A9E39BC-BC0F-3672-A0B3-9194B5F17646}"/>
          </ac:spMkLst>
        </pc:spChg>
      </pc:sldChg>
      <pc:sldChg chg="addSp delSp modSp mod modAnim">
        <pc:chgData name="Russell Winfield" userId="db7f5bb5-1ab2-43d7-b2ae-21d61f9c2a64" providerId="ADAL" clId="{D4DD5EF0-3FAA-4B75-B3D5-0622698FAC3D}" dt="2025-01-21T12:32:17.154" v="113"/>
        <pc:sldMkLst>
          <pc:docMk/>
          <pc:sldMk cId="508241073" sldId="266"/>
        </pc:sldMkLst>
        <pc:spChg chg="del mod">
          <ac:chgData name="Russell Winfield" userId="db7f5bb5-1ab2-43d7-b2ae-21d61f9c2a64" providerId="ADAL" clId="{D4DD5EF0-3FAA-4B75-B3D5-0622698FAC3D}" dt="2025-01-21T12:26:11.189" v="59" actId="478"/>
          <ac:spMkLst>
            <pc:docMk/>
            <pc:sldMk cId="508241073" sldId="266"/>
            <ac:spMk id="2" creationId="{2A0E61FE-AA82-C742-829D-341F1D3A2763}"/>
          </ac:spMkLst>
        </pc:spChg>
        <pc:spChg chg="del mod">
          <ac:chgData name="Russell Winfield" userId="db7f5bb5-1ab2-43d7-b2ae-21d61f9c2a64" providerId="ADAL" clId="{D4DD5EF0-3FAA-4B75-B3D5-0622698FAC3D}" dt="2025-01-21T12:26:11.189" v="59" actId="478"/>
          <ac:spMkLst>
            <pc:docMk/>
            <pc:sldMk cId="508241073" sldId="266"/>
            <ac:spMk id="3" creationId="{5A9E39BC-BC0F-3672-A0B3-9194B5F17646}"/>
          </ac:spMkLst>
        </pc:spChg>
        <pc:spChg chg="add mod">
          <ac:chgData name="Russell Winfield" userId="db7f5bb5-1ab2-43d7-b2ae-21d61f9c2a64" providerId="ADAL" clId="{D4DD5EF0-3FAA-4B75-B3D5-0622698FAC3D}" dt="2025-01-21T12:24:57.577" v="58" actId="1076"/>
          <ac:spMkLst>
            <pc:docMk/>
            <pc:sldMk cId="508241073" sldId="266"/>
            <ac:spMk id="4" creationId="{417DE619-1A96-F7A3-16CF-62D92AC1EBFE}"/>
          </ac:spMkLst>
        </pc:spChg>
        <pc:spChg chg="add mod">
          <ac:chgData name="Russell Winfield" userId="db7f5bb5-1ab2-43d7-b2ae-21d61f9c2a64" providerId="ADAL" clId="{D4DD5EF0-3FAA-4B75-B3D5-0622698FAC3D}" dt="2025-01-21T12:24:57.577" v="58" actId="1076"/>
          <ac:spMkLst>
            <pc:docMk/>
            <pc:sldMk cId="508241073" sldId="266"/>
            <ac:spMk id="5" creationId="{26A50C45-4E49-EC3F-5C2D-C786BC2DFFE3}"/>
          </ac:spMkLst>
        </pc:spChg>
        <pc:spChg chg="add mod">
          <ac:chgData name="Russell Winfield" userId="db7f5bb5-1ab2-43d7-b2ae-21d61f9c2a64" providerId="ADAL" clId="{D4DD5EF0-3FAA-4B75-B3D5-0622698FAC3D}" dt="2025-01-21T12:24:57.577" v="58" actId="1076"/>
          <ac:spMkLst>
            <pc:docMk/>
            <pc:sldMk cId="508241073" sldId="266"/>
            <ac:spMk id="6" creationId="{A771475F-8F08-3F2C-E605-1174629E934F}"/>
          </ac:spMkLst>
        </pc:spChg>
        <pc:spChg chg="add mod">
          <ac:chgData name="Russell Winfield" userId="db7f5bb5-1ab2-43d7-b2ae-21d61f9c2a64" providerId="ADAL" clId="{D4DD5EF0-3FAA-4B75-B3D5-0622698FAC3D}" dt="2025-01-21T12:24:57.577" v="58" actId="1076"/>
          <ac:spMkLst>
            <pc:docMk/>
            <pc:sldMk cId="508241073" sldId="266"/>
            <ac:spMk id="7" creationId="{3EBEBD4D-E4F5-A5F9-ABB1-92A386A127CE}"/>
          </ac:spMkLst>
        </pc:spChg>
        <pc:spChg chg="add mod">
          <ac:chgData name="Russell Winfield" userId="db7f5bb5-1ab2-43d7-b2ae-21d61f9c2a64" providerId="ADAL" clId="{D4DD5EF0-3FAA-4B75-B3D5-0622698FAC3D}" dt="2025-01-21T12:20:11.917" v="37"/>
          <ac:spMkLst>
            <pc:docMk/>
            <pc:sldMk cId="508241073" sldId="266"/>
            <ac:spMk id="8" creationId="{2B889DFB-254B-96E0-9F97-9F7463248C3B}"/>
          </ac:spMkLst>
        </pc:spChg>
        <pc:spChg chg="add mod">
          <ac:chgData name="Russell Winfield" userId="db7f5bb5-1ab2-43d7-b2ae-21d61f9c2a64" providerId="ADAL" clId="{D4DD5EF0-3FAA-4B75-B3D5-0622698FAC3D}" dt="2025-01-21T12:20:11.917" v="37"/>
          <ac:spMkLst>
            <pc:docMk/>
            <pc:sldMk cId="508241073" sldId="266"/>
            <ac:spMk id="9" creationId="{3DC352B3-B338-D428-7E60-BE96EBCFDFE6}"/>
          </ac:spMkLst>
        </pc:spChg>
        <pc:spChg chg="add mod">
          <ac:chgData name="Russell Winfield" userId="db7f5bb5-1ab2-43d7-b2ae-21d61f9c2a64" providerId="ADAL" clId="{D4DD5EF0-3FAA-4B75-B3D5-0622698FAC3D}" dt="2025-01-21T12:20:11.917" v="37"/>
          <ac:spMkLst>
            <pc:docMk/>
            <pc:sldMk cId="508241073" sldId="266"/>
            <ac:spMk id="10" creationId="{82A27E53-FA88-17C2-3400-3B22D166B13B}"/>
          </ac:spMkLst>
        </pc:spChg>
        <pc:spChg chg="add mod">
          <ac:chgData name="Russell Winfield" userId="db7f5bb5-1ab2-43d7-b2ae-21d61f9c2a64" providerId="ADAL" clId="{D4DD5EF0-3FAA-4B75-B3D5-0622698FAC3D}" dt="2025-01-21T12:20:11.917" v="37"/>
          <ac:spMkLst>
            <pc:docMk/>
            <pc:sldMk cId="508241073" sldId="266"/>
            <ac:spMk id="11" creationId="{07C7A6B0-747C-E410-3935-D26EB9376AFD}"/>
          </ac:spMkLst>
        </pc:spChg>
        <pc:spChg chg="add mod">
          <ac:chgData name="Russell Winfield" userId="db7f5bb5-1ab2-43d7-b2ae-21d61f9c2a64" providerId="ADAL" clId="{D4DD5EF0-3FAA-4B75-B3D5-0622698FAC3D}" dt="2025-01-21T12:20:11.917" v="37"/>
          <ac:spMkLst>
            <pc:docMk/>
            <pc:sldMk cId="508241073" sldId="266"/>
            <ac:spMk id="12" creationId="{6A680B12-1D99-F590-4FA3-99D987C09471}"/>
          </ac:spMkLst>
        </pc:spChg>
        <pc:spChg chg="add del mod">
          <ac:chgData name="Russell Winfield" userId="db7f5bb5-1ab2-43d7-b2ae-21d61f9c2a64" providerId="ADAL" clId="{D4DD5EF0-3FAA-4B75-B3D5-0622698FAC3D}" dt="2025-01-21T12:26:11.189" v="59" actId="478"/>
          <ac:spMkLst>
            <pc:docMk/>
            <pc:sldMk cId="508241073" sldId="266"/>
            <ac:spMk id="13" creationId="{86EDE9BE-BE15-C6A2-B12A-47A01B80A851}"/>
          </ac:spMkLst>
        </pc:spChg>
        <pc:spChg chg="add mod">
          <ac:chgData name="Russell Winfield" userId="db7f5bb5-1ab2-43d7-b2ae-21d61f9c2a64" providerId="ADAL" clId="{D4DD5EF0-3FAA-4B75-B3D5-0622698FAC3D}" dt="2025-01-21T12:24:57.577" v="58" actId="1076"/>
          <ac:spMkLst>
            <pc:docMk/>
            <pc:sldMk cId="508241073" sldId="266"/>
            <ac:spMk id="14" creationId="{13E3C9A3-B507-83E7-8C72-26AF01BEF74B}"/>
          </ac:spMkLst>
        </pc:spChg>
        <pc:spChg chg="add mod">
          <ac:chgData name="Russell Winfield" userId="db7f5bb5-1ab2-43d7-b2ae-21d61f9c2a64" providerId="ADAL" clId="{D4DD5EF0-3FAA-4B75-B3D5-0622698FAC3D}" dt="2025-01-21T12:24:57.577" v="58" actId="1076"/>
          <ac:spMkLst>
            <pc:docMk/>
            <pc:sldMk cId="508241073" sldId="266"/>
            <ac:spMk id="15" creationId="{982F29EA-2722-66A8-07F2-86BF4E67394E}"/>
          </ac:spMkLst>
        </pc:spChg>
        <pc:spChg chg="add mod">
          <ac:chgData name="Russell Winfield" userId="db7f5bb5-1ab2-43d7-b2ae-21d61f9c2a64" providerId="ADAL" clId="{D4DD5EF0-3FAA-4B75-B3D5-0622698FAC3D}" dt="2025-01-21T12:27:10.366" v="89" actId="14100"/>
          <ac:spMkLst>
            <pc:docMk/>
            <pc:sldMk cId="508241073" sldId="266"/>
            <ac:spMk id="16" creationId="{603BE312-55DE-D87E-75B7-A90BE3A97A31}"/>
          </ac:spMkLst>
        </pc:spChg>
        <pc:spChg chg="add mod">
          <ac:chgData name="Russell Winfield" userId="db7f5bb5-1ab2-43d7-b2ae-21d61f9c2a64" providerId="ADAL" clId="{D4DD5EF0-3FAA-4B75-B3D5-0622698FAC3D}" dt="2025-01-21T12:24:57.577" v="58" actId="1076"/>
          <ac:spMkLst>
            <pc:docMk/>
            <pc:sldMk cId="508241073" sldId="266"/>
            <ac:spMk id="17" creationId="{ADA31E23-DFA3-CA98-3A6F-BA2AF5EA412D}"/>
          </ac:spMkLst>
        </pc:spChg>
        <pc:spChg chg="add del mod">
          <ac:chgData name="Russell Winfield" userId="db7f5bb5-1ab2-43d7-b2ae-21d61f9c2a64" providerId="ADAL" clId="{D4DD5EF0-3FAA-4B75-B3D5-0622698FAC3D}" dt="2025-01-21T12:26:11.189" v="59" actId="478"/>
          <ac:spMkLst>
            <pc:docMk/>
            <pc:sldMk cId="508241073" sldId="266"/>
            <ac:spMk id="18" creationId="{66FCDC30-0FE5-ACD7-078C-68EF228C6194}"/>
          </ac:spMkLst>
        </pc:spChg>
        <pc:spChg chg="add mod">
          <ac:chgData name="Russell Winfield" userId="db7f5bb5-1ab2-43d7-b2ae-21d61f9c2a64" providerId="ADAL" clId="{D4DD5EF0-3FAA-4B75-B3D5-0622698FAC3D}" dt="2025-01-21T12:24:57.577" v="58" actId="1076"/>
          <ac:spMkLst>
            <pc:docMk/>
            <pc:sldMk cId="508241073" sldId="266"/>
            <ac:spMk id="19" creationId="{BFF32606-14FE-2DBC-1DC7-9ED05640A0B7}"/>
          </ac:spMkLst>
        </pc:spChg>
        <pc:spChg chg="add mod">
          <ac:chgData name="Russell Winfield" userId="db7f5bb5-1ab2-43d7-b2ae-21d61f9c2a64" providerId="ADAL" clId="{D4DD5EF0-3FAA-4B75-B3D5-0622698FAC3D}" dt="2025-01-21T12:24:57.577" v="58" actId="1076"/>
          <ac:spMkLst>
            <pc:docMk/>
            <pc:sldMk cId="508241073" sldId="266"/>
            <ac:spMk id="20" creationId="{59A632DC-9966-DB45-17EC-A8DE069005CD}"/>
          </ac:spMkLst>
        </pc:spChg>
        <pc:spChg chg="add mod">
          <ac:chgData name="Russell Winfield" userId="db7f5bb5-1ab2-43d7-b2ae-21d61f9c2a64" providerId="ADAL" clId="{D4DD5EF0-3FAA-4B75-B3D5-0622698FAC3D}" dt="2025-01-21T12:24:57.577" v="58" actId="1076"/>
          <ac:spMkLst>
            <pc:docMk/>
            <pc:sldMk cId="508241073" sldId="266"/>
            <ac:spMk id="21" creationId="{E2CEFE51-12C6-4A5B-C4A6-78403C4A5D91}"/>
          </ac:spMkLst>
        </pc:spChg>
        <pc:spChg chg="add mod">
          <ac:chgData name="Russell Winfield" userId="db7f5bb5-1ab2-43d7-b2ae-21d61f9c2a64" providerId="ADAL" clId="{D4DD5EF0-3FAA-4B75-B3D5-0622698FAC3D}" dt="2025-01-21T12:24:57.577" v="58" actId="1076"/>
          <ac:spMkLst>
            <pc:docMk/>
            <pc:sldMk cId="508241073" sldId="266"/>
            <ac:spMk id="22" creationId="{E9E191E0-E617-FEFF-0605-8E788B59494D}"/>
          </ac:spMkLst>
        </pc:spChg>
        <pc:picChg chg="mod">
          <ac:chgData name="Russell Winfield" userId="db7f5bb5-1ab2-43d7-b2ae-21d61f9c2a64" providerId="ADAL" clId="{D4DD5EF0-3FAA-4B75-B3D5-0622698FAC3D}" dt="2025-01-21T12:24:57.577" v="58" actId="1076"/>
          <ac:picMkLst>
            <pc:docMk/>
            <pc:sldMk cId="508241073" sldId="266"/>
            <ac:picMk id="2050" creationId="{C721A3F9-4B1B-F923-F1C2-9286E7BE3451}"/>
          </ac:picMkLst>
        </pc:picChg>
      </pc:sldChg>
      <pc:sldChg chg="modSp mod">
        <pc:chgData name="Russell Winfield" userId="db7f5bb5-1ab2-43d7-b2ae-21d61f9c2a64" providerId="ADAL" clId="{D4DD5EF0-3FAA-4B75-B3D5-0622698FAC3D}" dt="2025-01-21T12:43:29.165" v="139" actId="20577"/>
        <pc:sldMkLst>
          <pc:docMk/>
          <pc:sldMk cId="174714130" sldId="275"/>
        </pc:sldMkLst>
        <pc:spChg chg="mod">
          <ac:chgData name="Russell Winfield" userId="db7f5bb5-1ab2-43d7-b2ae-21d61f9c2a64" providerId="ADAL" clId="{D4DD5EF0-3FAA-4B75-B3D5-0622698FAC3D}" dt="2025-01-21T12:43:29.165" v="139" actId="20577"/>
          <ac:spMkLst>
            <pc:docMk/>
            <pc:sldMk cId="174714130" sldId="275"/>
            <ac:spMk id="3" creationId="{5A9E39BC-BC0F-3672-A0B3-9194B5F17646}"/>
          </ac:spMkLst>
        </pc:spChg>
      </pc:sldChg>
      <pc:sldChg chg="modSp mod">
        <pc:chgData name="Russell Winfield" userId="db7f5bb5-1ab2-43d7-b2ae-21d61f9c2a64" providerId="ADAL" clId="{D4DD5EF0-3FAA-4B75-B3D5-0622698FAC3D}" dt="2025-01-21T12:43:49.763" v="156" actId="6549"/>
        <pc:sldMkLst>
          <pc:docMk/>
          <pc:sldMk cId="2646220944" sldId="278"/>
        </pc:sldMkLst>
        <pc:spChg chg="mod">
          <ac:chgData name="Russell Winfield" userId="db7f5bb5-1ab2-43d7-b2ae-21d61f9c2a64" providerId="ADAL" clId="{D4DD5EF0-3FAA-4B75-B3D5-0622698FAC3D}" dt="2025-01-21T12:43:49.763" v="156" actId="6549"/>
          <ac:spMkLst>
            <pc:docMk/>
            <pc:sldMk cId="2646220944" sldId="278"/>
            <ac:spMk id="3" creationId="{5A9E39BC-BC0F-3672-A0B3-9194B5F17646}"/>
          </ac:spMkLst>
        </pc:spChg>
      </pc:sldChg>
      <pc:sldChg chg="modSp mod">
        <pc:chgData name="Russell Winfield" userId="db7f5bb5-1ab2-43d7-b2ae-21d61f9c2a64" providerId="ADAL" clId="{D4DD5EF0-3FAA-4B75-B3D5-0622698FAC3D}" dt="2025-01-21T12:51:40.002" v="208" actId="5793"/>
        <pc:sldMkLst>
          <pc:docMk/>
          <pc:sldMk cId="1276444878" sldId="279"/>
        </pc:sldMkLst>
        <pc:spChg chg="mod">
          <ac:chgData name="Russell Winfield" userId="db7f5bb5-1ab2-43d7-b2ae-21d61f9c2a64" providerId="ADAL" clId="{D4DD5EF0-3FAA-4B75-B3D5-0622698FAC3D}" dt="2025-01-21T12:51:40.002" v="208" actId="5793"/>
          <ac:spMkLst>
            <pc:docMk/>
            <pc:sldMk cId="1276444878" sldId="279"/>
            <ac:spMk id="3" creationId="{5A9E39BC-BC0F-3672-A0B3-9194B5F17646}"/>
          </ac:spMkLst>
        </pc:spChg>
      </pc:sldChg>
      <pc:sldChg chg="del">
        <pc:chgData name="Russell Winfield" userId="db7f5bb5-1ab2-43d7-b2ae-21d61f9c2a64" providerId="ADAL" clId="{D4DD5EF0-3FAA-4B75-B3D5-0622698FAC3D}" dt="2025-01-21T14:08:00.507" v="211" actId="47"/>
        <pc:sldMkLst>
          <pc:docMk/>
          <pc:sldMk cId="71943858" sldId="283"/>
        </pc:sldMkLst>
      </pc:sldChg>
      <pc:sldChg chg="add del">
        <pc:chgData name="Russell Winfield" userId="db7f5bb5-1ab2-43d7-b2ae-21d61f9c2a64" providerId="ADAL" clId="{D4DD5EF0-3FAA-4B75-B3D5-0622698FAC3D}" dt="2025-01-21T14:08:32.244" v="212" actId="47"/>
        <pc:sldMkLst>
          <pc:docMk/>
          <pc:sldMk cId="2418640707" sldId="284"/>
        </pc:sldMkLst>
      </pc:sldChg>
      <pc:sldChg chg="addSp delSp modSp mod setBg setClrOvrMap">
        <pc:chgData name="Russell Winfield" userId="db7f5bb5-1ab2-43d7-b2ae-21d61f9c2a64" providerId="ADAL" clId="{D4DD5EF0-3FAA-4B75-B3D5-0622698FAC3D}" dt="2025-01-21T14:09:45.976" v="222" actId="20577"/>
        <pc:sldMkLst>
          <pc:docMk/>
          <pc:sldMk cId="1920149771" sldId="285"/>
        </pc:sldMkLst>
        <pc:spChg chg="mod ord">
          <ac:chgData name="Russell Winfield" userId="db7f5bb5-1ab2-43d7-b2ae-21d61f9c2a64" providerId="ADAL" clId="{D4DD5EF0-3FAA-4B75-B3D5-0622698FAC3D}" dt="2025-01-21T14:09:45.976" v="222" actId="20577"/>
          <ac:spMkLst>
            <pc:docMk/>
            <pc:sldMk cId="1920149771" sldId="285"/>
            <ac:spMk id="2" creationId="{2A0E61FE-AA82-C742-829D-341F1D3A2763}"/>
          </ac:spMkLst>
        </pc:spChg>
        <pc:spChg chg="del">
          <ac:chgData name="Russell Winfield" userId="db7f5bb5-1ab2-43d7-b2ae-21d61f9c2a64" providerId="ADAL" clId="{D4DD5EF0-3FAA-4B75-B3D5-0622698FAC3D}" dt="2025-01-21T14:09:26.160" v="214" actId="478"/>
          <ac:spMkLst>
            <pc:docMk/>
            <pc:sldMk cId="1920149771" sldId="285"/>
            <ac:spMk id="3" creationId="{5A9E39BC-BC0F-3672-A0B3-9194B5F17646}"/>
          </ac:spMkLst>
        </pc:spChg>
        <pc:spChg chg="add">
          <ac:chgData name="Russell Winfield" userId="db7f5bb5-1ab2-43d7-b2ae-21d61f9c2a64" providerId="ADAL" clId="{D4DD5EF0-3FAA-4B75-B3D5-0622698FAC3D}" dt="2025-01-21T14:09:39.889" v="216" actId="26606"/>
          <ac:spMkLst>
            <pc:docMk/>
            <pc:sldMk cId="1920149771" sldId="285"/>
            <ac:spMk id="1031" creationId="{71B2258F-86CA-4D4D-8270-BC05FCDEBFB3}"/>
          </ac:spMkLst>
        </pc:spChg>
        <pc:picChg chg="add mod">
          <ac:chgData name="Russell Winfield" userId="db7f5bb5-1ab2-43d7-b2ae-21d61f9c2a64" providerId="ADAL" clId="{D4DD5EF0-3FAA-4B75-B3D5-0622698FAC3D}" dt="2025-01-21T14:09:39.889" v="216" actId="26606"/>
          <ac:picMkLst>
            <pc:docMk/>
            <pc:sldMk cId="1920149771" sldId="285"/>
            <ac:picMk id="1026" creationId="{C79040F2-7702-534A-122B-FD9D0E5A38EF}"/>
          </ac:picMkLst>
        </pc:picChg>
      </pc:sldChg>
      <pc:sldChg chg="addSp delSp modSp mod">
        <pc:chgData name="Russell Winfield" userId="db7f5bb5-1ab2-43d7-b2ae-21d61f9c2a64" providerId="ADAL" clId="{D4DD5EF0-3FAA-4B75-B3D5-0622698FAC3D}" dt="2025-01-21T14:14:44.099" v="285"/>
        <pc:sldMkLst>
          <pc:docMk/>
          <pc:sldMk cId="1973593368" sldId="286"/>
        </pc:sldMkLst>
        <pc:spChg chg="mod">
          <ac:chgData name="Russell Winfield" userId="db7f5bb5-1ab2-43d7-b2ae-21d61f9c2a64" providerId="ADAL" clId="{D4DD5EF0-3FAA-4B75-B3D5-0622698FAC3D}" dt="2025-01-21T14:13:05.576" v="241" actId="20577"/>
          <ac:spMkLst>
            <pc:docMk/>
            <pc:sldMk cId="1973593368" sldId="286"/>
            <ac:spMk id="2" creationId="{2A0E61FE-AA82-C742-829D-341F1D3A2763}"/>
          </ac:spMkLst>
        </pc:spChg>
        <pc:spChg chg="del mod">
          <ac:chgData name="Russell Winfield" userId="db7f5bb5-1ab2-43d7-b2ae-21d61f9c2a64" providerId="ADAL" clId="{D4DD5EF0-3FAA-4B75-B3D5-0622698FAC3D}" dt="2025-01-21T14:13:27.659" v="273" actId="26606"/>
          <ac:spMkLst>
            <pc:docMk/>
            <pc:sldMk cId="1973593368" sldId="286"/>
            <ac:spMk id="3" creationId="{5A9E39BC-BC0F-3672-A0B3-9194B5F17646}"/>
          </ac:spMkLst>
        </pc:spChg>
        <pc:graphicFrameChg chg="add mod modGraphic">
          <ac:chgData name="Russell Winfield" userId="db7f5bb5-1ab2-43d7-b2ae-21d61f9c2a64" providerId="ADAL" clId="{D4DD5EF0-3FAA-4B75-B3D5-0622698FAC3D}" dt="2025-01-21T14:14:44.099" v="285"/>
          <ac:graphicFrameMkLst>
            <pc:docMk/>
            <pc:sldMk cId="1973593368" sldId="286"/>
            <ac:graphicFrameMk id="5" creationId="{F3799A60-1F8B-F95A-24C1-4885C858EC83}"/>
          </ac:graphicFrameMkLst>
        </pc:graphicFrameChg>
      </pc:sldChg>
      <pc:sldChg chg="add">
        <pc:chgData name="Russell Winfield" userId="db7f5bb5-1ab2-43d7-b2ae-21d61f9c2a64" providerId="ADAL" clId="{D4DD5EF0-3FAA-4B75-B3D5-0622698FAC3D}" dt="2025-01-21T14:08:49.792" v="213" actId="2890"/>
        <pc:sldMkLst>
          <pc:docMk/>
          <pc:sldMk cId="3922699412" sldId="292"/>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C39FF-E16A-46BE-B1B6-A2E3ED11C0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2944AB8-67D7-44AA-A083-1548E053B79C}">
      <dgm:prSet phldrT="[Text]" custT="1"/>
      <dgm:spPr/>
      <dgm:t>
        <a:bodyPr/>
        <a:lstStyle/>
        <a:p>
          <a:r>
            <a:rPr lang="en-GB" sz="1800" dirty="0"/>
            <a:t>2 - Josiah</a:t>
          </a:r>
        </a:p>
      </dgm:t>
    </dgm:pt>
    <dgm:pt modelId="{DE0266A2-9F67-4209-988E-DA6B33180B73}" type="parTrans" cxnId="{E614EA69-F9F6-4C7F-A229-EBCC5021DAD4}">
      <dgm:prSet/>
      <dgm:spPr/>
      <dgm:t>
        <a:bodyPr/>
        <a:lstStyle/>
        <a:p>
          <a:endParaRPr lang="en-GB" sz="1800"/>
        </a:p>
      </dgm:t>
    </dgm:pt>
    <dgm:pt modelId="{2DCD2C1B-E1FC-4EF9-9691-CD5AFC5E691E}" type="sibTrans" cxnId="{E614EA69-F9F6-4C7F-A229-EBCC5021DAD4}">
      <dgm:prSet/>
      <dgm:spPr/>
      <dgm:t>
        <a:bodyPr/>
        <a:lstStyle/>
        <a:p>
          <a:endParaRPr lang="en-GB" sz="1800"/>
        </a:p>
      </dgm:t>
    </dgm:pt>
    <dgm:pt modelId="{048B2157-74EF-4E08-A182-1C684F1B8546}">
      <dgm:prSet phldrT="[Text]" custT="1"/>
      <dgm:spPr/>
      <dgm:t>
        <a:bodyPr/>
        <a:lstStyle/>
        <a:p>
          <a:r>
            <a:rPr lang="en-GB" sz="1800" dirty="0"/>
            <a:t>3 - </a:t>
          </a:r>
          <a:r>
            <a:rPr lang="en-GB" sz="1800" dirty="0" err="1"/>
            <a:t>Jehoahaz</a:t>
          </a:r>
          <a:endParaRPr lang="en-GB" sz="1800" dirty="0"/>
        </a:p>
      </dgm:t>
    </dgm:pt>
    <dgm:pt modelId="{997E6338-0E5D-4F87-962A-C47B596E4F42}" type="parTrans" cxnId="{5A55D201-F371-4090-8598-13889AF7C2CE}">
      <dgm:prSet/>
      <dgm:spPr/>
      <dgm:t>
        <a:bodyPr/>
        <a:lstStyle/>
        <a:p>
          <a:endParaRPr lang="en-GB" sz="1800"/>
        </a:p>
      </dgm:t>
    </dgm:pt>
    <dgm:pt modelId="{268174FC-F6B8-413A-82F9-210F864192D7}" type="sibTrans" cxnId="{5A55D201-F371-4090-8598-13889AF7C2CE}">
      <dgm:prSet/>
      <dgm:spPr/>
      <dgm:t>
        <a:bodyPr/>
        <a:lstStyle/>
        <a:p>
          <a:endParaRPr lang="en-GB" sz="1800"/>
        </a:p>
      </dgm:t>
    </dgm:pt>
    <dgm:pt modelId="{A690FF0D-4E58-4C49-9897-3B27F57AF9C2}">
      <dgm:prSet phldrT="[Text]" custT="1"/>
      <dgm:spPr/>
      <dgm:t>
        <a:bodyPr/>
        <a:lstStyle/>
        <a:p>
          <a:r>
            <a:rPr lang="en-GB" sz="1800" dirty="0"/>
            <a:t>4 - Jehoiakim</a:t>
          </a:r>
        </a:p>
      </dgm:t>
    </dgm:pt>
    <dgm:pt modelId="{887F79DE-330E-4C4A-A800-172D24360EE5}" type="parTrans" cxnId="{7312B84B-9CBB-4748-9277-20C18591E7C6}">
      <dgm:prSet/>
      <dgm:spPr/>
      <dgm:t>
        <a:bodyPr/>
        <a:lstStyle/>
        <a:p>
          <a:endParaRPr lang="en-GB" sz="1800"/>
        </a:p>
      </dgm:t>
    </dgm:pt>
    <dgm:pt modelId="{70BC0266-F5FE-4D88-BFEA-E5B93FC7A85D}" type="sibTrans" cxnId="{7312B84B-9CBB-4748-9277-20C18591E7C6}">
      <dgm:prSet/>
      <dgm:spPr/>
      <dgm:t>
        <a:bodyPr/>
        <a:lstStyle/>
        <a:p>
          <a:endParaRPr lang="en-GB" sz="1800"/>
        </a:p>
      </dgm:t>
    </dgm:pt>
    <dgm:pt modelId="{7A0A5AAA-465B-42EF-AB5A-826176D3F58D}">
      <dgm:prSet phldrT="[Text]" custT="1"/>
      <dgm:spPr/>
      <dgm:t>
        <a:bodyPr/>
        <a:lstStyle/>
        <a:p>
          <a:r>
            <a:rPr lang="en-GB" sz="1800" dirty="0"/>
            <a:t>6 - Zedekiah</a:t>
          </a:r>
        </a:p>
      </dgm:t>
    </dgm:pt>
    <dgm:pt modelId="{F8665607-C5CF-4034-B762-7DD2808DD8B0}" type="parTrans" cxnId="{A61C76EC-FF3E-426F-8AB4-DADDB0F4B48F}">
      <dgm:prSet/>
      <dgm:spPr/>
      <dgm:t>
        <a:bodyPr/>
        <a:lstStyle/>
        <a:p>
          <a:endParaRPr lang="en-GB" sz="1800"/>
        </a:p>
      </dgm:t>
    </dgm:pt>
    <dgm:pt modelId="{0FFD9C35-5C04-483D-8D6E-99D38E5AF057}" type="sibTrans" cxnId="{A61C76EC-FF3E-426F-8AB4-DADDB0F4B48F}">
      <dgm:prSet/>
      <dgm:spPr/>
      <dgm:t>
        <a:bodyPr/>
        <a:lstStyle/>
        <a:p>
          <a:endParaRPr lang="en-GB" sz="1800"/>
        </a:p>
      </dgm:t>
    </dgm:pt>
    <dgm:pt modelId="{DAD323A6-70EF-4AC4-A9BE-B0EC07C0F063}">
      <dgm:prSet phldrT="[Text]" custT="1"/>
      <dgm:spPr/>
      <dgm:t>
        <a:bodyPr/>
        <a:lstStyle/>
        <a:p>
          <a:r>
            <a:rPr lang="en-GB" sz="1800" dirty="0"/>
            <a:t>5 - Jehoiachin</a:t>
          </a:r>
        </a:p>
      </dgm:t>
    </dgm:pt>
    <dgm:pt modelId="{DB4274F7-DCFA-4FA9-8290-81E7DBE688C7}" type="parTrans" cxnId="{92403703-497F-4AFD-B207-F68FF57699AF}">
      <dgm:prSet/>
      <dgm:spPr/>
      <dgm:t>
        <a:bodyPr/>
        <a:lstStyle/>
        <a:p>
          <a:endParaRPr lang="en-GB" sz="1800"/>
        </a:p>
      </dgm:t>
    </dgm:pt>
    <dgm:pt modelId="{F257B5E8-48F9-4829-AFD7-75742A5B3E3F}" type="sibTrans" cxnId="{92403703-497F-4AFD-B207-F68FF57699AF}">
      <dgm:prSet/>
      <dgm:spPr/>
      <dgm:t>
        <a:bodyPr/>
        <a:lstStyle/>
        <a:p>
          <a:endParaRPr lang="en-GB" sz="1800"/>
        </a:p>
      </dgm:t>
    </dgm:pt>
    <dgm:pt modelId="{19D583A1-8E83-4D12-B511-56007DF72101}">
      <dgm:prSet phldrT="[Text]" custT="1"/>
      <dgm:spPr/>
      <dgm:t>
        <a:bodyPr/>
        <a:lstStyle/>
        <a:p>
          <a:r>
            <a:rPr lang="en-GB" sz="1800" dirty="0"/>
            <a:t>1 - Amon</a:t>
          </a:r>
        </a:p>
      </dgm:t>
    </dgm:pt>
    <dgm:pt modelId="{5438D33C-EB45-40BA-BED7-CDFF252FEB03}" type="parTrans" cxnId="{D3A46D1B-9803-464A-A039-320146798C1C}">
      <dgm:prSet/>
      <dgm:spPr/>
      <dgm:t>
        <a:bodyPr/>
        <a:lstStyle/>
        <a:p>
          <a:endParaRPr lang="en-GB" sz="1800"/>
        </a:p>
      </dgm:t>
    </dgm:pt>
    <dgm:pt modelId="{53B7CCAC-5636-4087-8D80-805A600490E1}" type="sibTrans" cxnId="{D3A46D1B-9803-464A-A039-320146798C1C}">
      <dgm:prSet/>
      <dgm:spPr/>
      <dgm:t>
        <a:bodyPr/>
        <a:lstStyle/>
        <a:p>
          <a:endParaRPr lang="en-GB" sz="1800"/>
        </a:p>
      </dgm:t>
    </dgm:pt>
    <dgm:pt modelId="{AB7D10D4-33E7-4613-BE27-6E02E55AA80D}" type="pres">
      <dgm:prSet presAssocID="{496C39FF-E16A-46BE-B1B6-A2E3ED11C04B}" presName="hierChild1" presStyleCnt="0">
        <dgm:presLayoutVars>
          <dgm:orgChart val="1"/>
          <dgm:chPref val="1"/>
          <dgm:dir/>
          <dgm:animOne val="branch"/>
          <dgm:animLvl val="lvl"/>
          <dgm:resizeHandles/>
        </dgm:presLayoutVars>
      </dgm:prSet>
      <dgm:spPr/>
    </dgm:pt>
    <dgm:pt modelId="{E507EACB-4F6E-49AB-BB1C-ED429544208A}" type="pres">
      <dgm:prSet presAssocID="{19D583A1-8E83-4D12-B511-56007DF72101}" presName="hierRoot1" presStyleCnt="0">
        <dgm:presLayoutVars>
          <dgm:hierBranch val="init"/>
        </dgm:presLayoutVars>
      </dgm:prSet>
      <dgm:spPr/>
    </dgm:pt>
    <dgm:pt modelId="{085BBAA0-4BC9-4471-B006-4423DFDE31DE}" type="pres">
      <dgm:prSet presAssocID="{19D583A1-8E83-4D12-B511-56007DF72101}" presName="rootComposite1" presStyleCnt="0"/>
      <dgm:spPr/>
    </dgm:pt>
    <dgm:pt modelId="{C0C535C0-8F1B-4A21-94DD-601735702A49}" type="pres">
      <dgm:prSet presAssocID="{19D583A1-8E83-4D12-B511-56007DF72101}" presName="rootText1" presStyleLbl="node0" presStyleIdx="0" presStyleCnt="1">
        <dgm:presLayoutVars>
          <dgm:chPref val="3"/>
        </dgm:presLayoutVars>
      </dgm:prSet>
      <dgm:spPr/>
    </dgm:pt>
    <dgm:pt modelId="{F143E1C5-1967-4475-9BE3-C0B12837CD66}" type="pres">
      <dgm:prSet presAssocID="{19D583A1-8E83-4D12-B511-56007DF72101}" presName="rootConnector1" presStyleLbl="node1" presStyleIdx="0" presStyleCnt="0"/>
      <dgm:spPr/>
    </dgm:pt>
    <dgm:pt modelId="{9A600AA5-7128-405F-AA62-447F86D25502}" type="pres">
      <dgm:prSet presAssocID="{19D583A1-8E83-4D12-B511-56007DF72101}" presName="hierChild2" presStyleCnt="0"/>
      <dgm:spPr/>
    </dgm:pt>
    <dgm:pt modelId="{A9B87AEE-9697-40C5-AA6B-F904B8C0ED64}" type="pres">
      <dgm:prSet presAssocID="{DE0266A2-9F67-4209-988E-DA6B33180B73}" presName="Name37" presStyleLbl="parChTrans1D2" presStyleIdx="0" presStyleCnt="1"/>
      <dgm:spPr/>
    </dgm:pt>
    <dgm:pt modelId="{785BAE17-B9A9-4A42-8EE3-1A02C853B494}" type="pres">
      <dgm:prSet presAssocID="{F2944AB8-67D7-44AA-A083-1548E053B79C}" presName="hierRoot2" presStyleCnt="0">
        <dgm:presLayoutVars>
          <dgm:hierBranch val="init"/>
        </dgm:presLayoutVars>
      </dgm:prSet>
      <dgm:spPr/>
    </dgm:pt>
    <dgm:pt modelId="{732C0AB8-78E6-42D7-9AA9-D82C80A1E072}" type="pres">
      <dgm:prSet presAssocID="{F2944AB8-67D7-44AA-A083-1548E053B79C}" presName="rootComposite" presStyleCnt="0"/>
      <dgm:spPr/>
    </dgm:pt>
    <dgm:pt modelId="{19BFBABA-2B1C-4CAD-BF83-4C99ED44FA96}" type="pres">
      <dgm:prSet presAssocID="{F2944AB8-67D7-44AA-A083-1548E053B79C}" presName="rootText" presStyleLbl="node2" presStyleIdx="0" presStyleCnt="1">
        <dgm:presLayoutVars>
          <dgm:chPref val="3"/>
        </dgm:presLayoutVars>
      </dgm:prSet>
      <dgm:spPr/>
    </dgm:pt>
    <dgm:pt modelId="{451DD5DA-304A-4B7F-83FE-7862A1CE5D77}" type="pres">
      <dgm:prSet presAssocID="{F2944AB8-67D7-44AA-A083-1548E053B79C}" presName="rootConnector" presStyleLbl="node2" presStyleIdx="0" presStyleCnt="1"/>
      <dgm:spPr/>
    </dgm:pt>
    <dgm:pt modelId="{4A0A5714-6BCB-4000-9AAB-B4918A62DBE9}" type="pres">
      <dgm:prSet presAssocID="{F2944AB8-67D7-44AA-A083-1548E053B79C}" presName="hierChild4" presStyleCnt="0"/>
      <dgm:spPr/>
    </dgm:pt>
    <dgm:pt modelId="{C4866265-A7D1-47AE-91E5-9C66D471E022}" type="pres">
      <dgm:prSet presAssocID="{997E6338-0E5D-4F87-962A-C47B596E4F42}" presName="Name37" presStyleLbl="parChTrans1D3" presStyleIdx="0" presStyleCnt="3"/>
      <dgm:spPr/>
    </dgm:pt>
    <dgm:pt modelId="{0047465D-E624-4BC3-9D4C-C2A390A86F69}" type="pres">
      <dgm:prSet presAssocID="{048B2157-74EF-4E08-A182-1C684F1B8546}" presName="hierRoot2" presStyleCnt="0">
        <dgm:presLayoutVars>
          <dgm:hierBranch val="init"/>
        </dgm:presLayoutVars>
      </dgm:prSet>
      <dgm:spPr/>
    </dgm:pt>
    <dgm:pt modelId="{C52339F1-3329-4FDF-A46C-C5B2CE3AF2A5}" type="pres">
      <dgm:prSet presAssocID="{048B2157-74EF-4E08-A182-1C684F1B8546}" presName="rootComposite" presStyleCnt="0"/>
      <dgm:spPr/>
    </dgm:pt>
    <dgm:pt modelId="{65B72EFB-B61E-4604-8900-692B8CEC06A0}" type="pres">
      <dgm:prSet presAssocID="{048B2157-74EF-4E08-A182-1C684F1B8546}" presName="rootText" presStyleLbl="node3" presStyleIdx="0" presStyleCnt="3">
        <dgm:presLayoutVars>
          <dgm:chPref val="3"/>
        </dgm:presLayoutVars>
      </dgm:prSet>
      <dgm:spPr/>
    </dgm:pt>
    <dgm:pt modelId="{AF1C38E5-1155-4457-B3EC-36A21DC046DD}" type="pres">
      <dgm:prSet presAssocID="{048B2157-74EF-4E08-A182-1C684F1B8546}" presName="rootConnector" presStyleLbl="node3" presStyleIdx="0" presStyleCnt="3"/>
      <dgm:spPr/>
    </dgm:pt>
    <dgm:pt modelId="{2B0150A1-D74F-4266-84C4-709C6687033A}" type="pres">
      <dgm:prSet presAssocID="{048B2157-74EF-4E08-A182-1C684F1B8546}" presName="hierChild4" presStyleCnt="0"/>
      <dgm:spPr/>
    </dgm:pt>
    <dgm:pt modelId="{23032793-B308-4C24-9BFE-E68AAB7DCEC6}" type="pres">
      <dgm:prSet presAssocID="{048B2157-74EF-4E08-A182-1C684F1B8546}" presName="hierChild5" presStyleCnt="0"/>
      <dgm:spPr/>
    </dgm:pt>
    <dgm:pt modelId="{78192A4C-4ACC-4631-A2C4-866A38354C19}" type="pres">
      <dgm:prSet presAssocID="{887F79DE-330E-4C4A-A800-172D24360EE5}" presName="Name37" presStyleLbl="parChTrans1D3" presStyleIdx="1" presStyleCnt="3"/>
      <dgm:spPr/>
    </dgm:pt>
    <dgm:pt modelId="{0B80C902-8172-4A54-917B-8506D0D63B2C}" type="pres">
      <dgm:prSet presAssocID="{A690FF0D-4E58-4C49-9897-3B27F57AF9C2}" presName="hierRoot2" presStyleCnt="0">
        <dgm:presLayoutVars>
          <dgm:hierBranch val="init"/>
        </dgm:presLayoutVars>
      </dgm:prSet>
      <dgm:spPr/>
    </dgm:pt>
    <dgm:pt modelId="{FF2D4927-21F3-42FD-AF20-D01AFC7AAF4A}" type="pres">
      <dgm:prSet presAssocID="{A690FF0D-4E58-4C49-9897-3B27F57AF9C2}" presName="rootComposite" presStyleCnt="0"/>
      <dgm:spPr/>
    </dgm:pt>
    <dgm:pt modelId="{3936C926-BBD6-4CE8-BC84-6FA6A87EB772}" type="pres">
      <dgm:prSet presAssocID="{A690FF0D-4E58-4C49-9897-3B27F57AF9C2}" presName="rootText" presStyleLbl="node3" presStyleIdx="1" presStyleCnt="3">
        <dgm:presLayoutVars>
          <dgm:chPref val="3"/>
        </dgm:presLayoutVars>
      </dgm:prSet>
      <dgm:spPr/>
    </dgm:pt>
    <dgm:pt modelId="{77F0BCB0-E0F1-4E53-8314-FD2154EFC19B}" type="pres">
      <dgm:prSet presAssocID="{A690FF0D-4E58-4C49-9897-3B27F57AF9C2}" presName="rootConnector" presStyleLbl="node3" presStyleIdx="1" presStyleCnt="3"/>
      <dgm:spPr/>
    </dgm:pt>
    <dgm:pt modelId="{B3A0D6BC-AE29-414F-BDD0-AE6DEED9EBD2}" type="pres">
      <dgm:prSet presAssocID="{A690FF0D-4E58-4C49-9897-3B27F57AF9C2}" presName="hierChild4" presStyleCnt="0"/>
      <dgm:spPr/>
    </dgm:pt>
    <dgm:pt modelId="{A0F1D27A-B963-4CE1-BC2C-C2B0C2139BD4}" type="pres">
      <dgm:prSet presAssocID="{DB4274F7-DCFA-4FA9-8290-81E7DBE688C7}" presName="Name37" presStyleLbl="parChTrans1D4" presStyleIdx="0" presStyleCnt="1"/>
      <dgm:spPr/>
    </dgm:pt>
    <dgm:pt modelId="{96A52E3C-61E6-42B8-A551-AD2BC0D727A9}" type="pres">
      <dgm:prSet presAssocID="{DAD323A6-70EF-4AC4-A9BE-B0EC07C0F063}" presName="hierRoot2" presStyleCnt="0">
        <dgm:presLayoutVars>
          <dgm:hierBranch val="init"/>
        </dgm:presLayoutVars>
      </dgm:prSet>
      <dgm:spPr/>
    </dgm:pt>
    <dgm:pt modelId="{AC061268-84F9-4387-A205-A49FF4399B18}" type="pres">
      <dgm:prSet presAssocID="{DAD323A6-70EF-4AC4-A9BE-B0EC07C0F063}" presName="rootComposite" presStyleCnt="0"/>
      <dgm:spPr/>
    </dgm:pt>
    <dgm:pt modelId="{EFFDDF4F-B6B9-4EA2-8022-F46161A0A4B8}" type="pres">
      <dgm:prSet presAssocID="{DAD323A6-70EF-4AC4-A9BE-B0EC07C0F063}" presName="rootText" presStyleLbl="node4" presStyleIdx="0" presStyleCnt="1">
        <dgm:presLayoutVars>
          <dgm:chPref val="3"/>
        </dgm:presLayoutVars>
      </dgm:prSet>
      <dgm:spPr/>
    </dgm:pt>
    <dgm:pt modelId="{8E605AE9-A64C-4BFB-AAC6-5F083DAC6F16}" type="pres">
      <dgm:prSet presAssocID="{DAD323A6-70EF-4AC4-A9BE-B0EC07C0F063}" presName="rootConnector" presStyleLbl="node4" presStyleIdx="0" presStyleCnt="1"/>
      <dgm:spPr/>
    </dgm:pt>
    <dgm:pt modelId="{F719C8B0-9A9B-4396-A928-15ABE78E28AC}" type="pres">
      <dgm:prSet presAssocID="{DAD323A6-70EF-4AC4-A9BE-B0EC07C0F063}" presName="hierChild4" presStyleCnt="0"/>
      <dgm:spPr/>
    </dgm:pt>
    <dgm:pt modelId="{0FAD731A-E78D-44E5-BEAA-68D93B11DC53}" type="pres">
      <dgm:prSet presAssocID="{DAD323A6-70EF-4AC4-A9BE-B0EC07C0F063}" presName="hierChild5" presStyleCnt="0"/>
      <dgm:spPr/>
    </dgm:pt>
    <dgm:pt modelId="{CBDB60CE-2867-4976-B494-6BD02C48A424}" type="pres">
      <dgm:prSet presAssocID="{A690FF0D-4E58-4C49-9897-3B27F57AF9C2}" presName="hierChild5" presStyleCnt="0"/>
      <dgm:spPr/>
    </dgm:pt>
    <dgm:pt modelId="{D3FD94F3-8704-494F-B82A-00217A3E8518}" type="pres">
      <dgm:prSet presAssocID="{F8665607-C5CF-4034-B762-7DD2808DD8B0}" presName="Name37" presStyleLbl="parChTrans1D3" presStyleIdx="2" presStyleCnt="3"/>
      <dgm:spPr/>
    </dgm:pt>
    <dgm:pt modelId="{275E347F-2945-4B43-8E87-A04E1535B17D}" type="pres">
      <dgm:prSet presAssocID="{7A0A5AAA-465B-42EF-AB5A-826176D3F58D}" presName="hierRoot2" presStyleCnt="0">
        <dgm:presLayoutVars>
          <dgm:hierBranch val="init"/>
        </dgm:presLayoutVars>
      </dgm:prSet>
      <dgm:spPr/>
    </dgm:pt>
    <dgm:pt modelId="{702B156D-913A-430F-8EEF-DB8AB5EC2564}" type="pres">
      <dgm:prSet presAssocID="{7A0A5AAA-465B-42EF-AB5A-826176D3F58D}" presName="rootComposite" presStyleCnt="0"/>
      <dgm:spPr/>
    </dgm:pt>
    <dgm:pt modelId="{A8DF5CC0-AA27-45D4-93AB-0095C7A1A0AD}" type="pres">
      <dgm:prSet presAssocID="{7A0A5AAA-465B-42EF-AB5A-826176D3F58D}" presName="rootText" presStyleLbl="node3" presStyleIdx="2" presStyleCnt="3">
        <dgm:presLayoutVars>
          <dgm:chPref val="3"/>
        </dgm:presLayoutVars>
      </dgm:prSet>
      <dgm:spPr/>
    </dgm:pt>
    <dgm:pt modelId="{0E9ACDD4-BD19-4A18-A138-895066A6C237}" type="pres">
      <dgm:prSet presAssocID="{7A0A5AAA-465B-42EF-AB5A-826176D3F58D}" presName="rootConnector" presStyleLbl="node3" presStyleIdx="2" presStyleCnt="3"/>
      <dgm:spPr/>
    </dgm:pt>
    <dgm:pt modelId="{32F59648-5C38-456E-8ACF-E506B6A656FD}" type="pres">
      <dgm:prSet presAssocID="{7A0A5AAA-465B-42EF-AB5A-826176D3F58D}" presName="hierChild4" presStyleCnt="0"/>
      <dgm:spPr/>
    </dgm:pt>
    <dgm:pt modelId="{DF092F63-6AF9-4014-9B02-BA8E081C6671}" type="pres">
      <dgm:prSet presAssocID="{7A0A5AAA-465B-42EF-AB5A-826176D3F58D}" presName="hierChild5" presStyleCnt="0"/>
      <dgm:spPr/>
    </dgm:pt>
    <dgm:pt modelId="{CC96CDFD-56F8-4700-9953-65E0641D7FFD}" type="pres">
      <dgm:prSet presAssocID="{F2944AB8-67D7-44AA-A083-1548E053B79C}" presName="hierChild5" presStyleCnt="0"/>
      <dgm:spPr/>
    </dgm:pt>
    <dgm:pt modelId="{8A665967-1970-4F6E-B33D-467F56E4CC10}" type="pres">
      <dgm:prSet presAssocID="{19D583A1-8E83-4D12-B511-56007DF72101}" presName="hierChild3" presStyleCnt="0"/>
      <dgm:spPr/>
    </dgm:pt>
  </dgm:ptLst>
  <dgm:cxnLst>
    <dgm:cxn modelId="{5A55D201-F371-4090-8598-13889AF7C2CE}" srcId="{F2944AB8-67D7-44AA-A083-1548E053B79C}" destId="{048B2157-74EF-4E08-A182-1C684F1B8546}" srcOrd="0" destOrd="0" parTransId="{997E6338-0E5D-4F87-962A-C47B596E4F42}" sibTransId="{268174FC-F6B8-413A-82F9-210F864192D7}"/>
    <dgm:cxn modelId="{92403703-497F-4AFD-B207-F68FF57699AF}" srcId="{A690FF0D-4E58-4C49-9897-3B27F57AF9C2}" destId="{DAD323A6-70EF-4AC4-A9BE-B0EC07C0F063}" srcOrd="0" destOrd="0" parTransId="{DB4274F7-DCFA-4FA9-8290-81E7DBE688C7}" sibTransId="{F257B5E8-48F9-4829-AFD7-75742A5B3E3F}"/>
    <dgm:cxn modelId="{D3A46D1B-9803-464A-A039-320146798C1C}" srcId="{496C39FF-E16A-46BE-B1B6-A2E3ED11C04B}" destId="{19D583A1-8E83-4D12-B511-56007DF72101}" srcOrd="0" destOrd="0" parTransId="{5438D33C-EB45-40BA-BED7-CDFF252FEB03}" sibTransId="{53B7CCAC-5636-4087-8D80-805A600490E1}"/>
    <dgm:cxn modelId="{E3E33A1F-0C18-44BE-AE6B-ED76B0C44BE4}" type="presOf" srcId="{F8665607-C5CF-4034-B762-7DD2808DD8B0}" destId="{D3FD94F3-8704-494F-B82A-00217A3E8518}" srcOrd="0" destOrd="0" presId="urn:microsoft.com/office/officeart/2005/8/layout/orgChart1"/>
    <dgm:cxn modelId="{FC7D2C60-148F-4BB7-A712-91FD03386E0D}" type="presOf" srcId="{19D583A1-8E83-4D12-B511-56007DF72101}" destId="{C0C535C0-8F1B-4A21-94DD-601735702A49}" srcOrd="0" destOrd="0" presId="urn:microsoft.com/office/officeart/2005/8/layout/orgChart1"/>
    <dgm:cxn modelId="{A9830F66-7697-442B-8113-BBBE36732A87}" type="presOf" srcId="{997E6338-0E5D-4F87-962A-C47B596E4F42}" destId="{C4866265-A7D1-47AE-91E5-9C66D471E022}" srcOrd="0" destOrd="0" presId="urn:microsoft.com/office/officeart/2005/8/layout/orgChart1"/>
    <dgm:cxn modelId="{E614EA69-F9F6-4C7F-A229-EBCC5021DAD4}" srcId="{19D583A1-8E83-4D12-B511-56007DF72101}" destId="{F2944AB8-67D7-44AA-A083-1548E053B79C}" srcOrd="0" destOrd="0" parTransId="{DE0266A2-9F67-4209-988E-DA6B33180B73}" sibTransId="{2DCD2C1B-E1FC-4EF9-9691-CD5AFC5E691E}"/>
    <dgm:cxn modelId="{7312B84B-9CBB-4748-9277-20C18591E7C6}" srcId="{F2944AB8-67D7-44AA-A083-1548E053B79C}" destId="{A690FF0D-4E58-4C49-9897-3B27F57AF9C2}" srcOrd="1" destOrd="0" parTransId="{887F79DE-330E-4C4A-A800-172D24360EE5}" sibTransId="{70BC0266-F5FE-4D88-BFEA-E5B93FC7A85D}"/>
    <dgm:cxn modelId="{92CCF250-DD44-4CBB-A2F9-D66F7779D00B}" type="presOf" srcId="{7A0A5AAA-465B-42EF-AB5A-826176D3F58D}" destId="{A8DF5CC0-AA27-45D4-93AB-0095C7A1A0AD}" srcOrd="0" destOrd="0" presId="urn:microsoft.com/office/officeart/2005/8/layout/orgChart1"/>
    <dgm:cxn modelId="{E72DF970-16B8-40C1-9C87-F709C7729411}" type="presOf" srcId="{048B2157-74EF-4E08-A182-1C684F1B8546}" destId="{65B72EFB-B61E-4604-8900-692B8CEC06A0}" srcOrd="0" destOrd="0" presId="urn:microsoft.com/office/officeart/2005/8/layout/orgChart1"/>
    <dgm:cxn modelId="{51345458-BC72-417E-B1B7-D3DD3F863C00}" type="presOf" srcId="{DAD323A6-70EF-4AC4-A9BE-B0EC07C0F063}" destId="{EFFDDF4F-B6B9-4EA2-8022-F46161A0A4B8}" srcOrd="0" destOrd="0" presId="urn:microsoft.com/office/officeart/2005/8/layout/orgChart1"/>
    <dgm:cxn modelId="{625BF27B-EF1E-44C0-BC9E-76DEBFA9DA5D}" type="presOf" srcId="{048B2157-74EF-4E08-A182-1C684F1B8546}" destId="{AF1C38E5-1155-4457-B3EC-36A21DC046DD}" srcOrd="1" destOrd="0" presId="urn:microsoft.com/office/officeart/2005/8/layout/orgChart1"/>
    <dgm:cxn modelId="{99A21582-CC22-445B-88CE-B96D6D531611}" type="presOf" srcId="{7A0A5AAA-465B-42EF-AB5A-826176D3F58D}" destId="{0E9ACDD4-BD19-4A18-A138-895066A6C237}" srcOrd="1" destOrd="0" presId="urn:microsoft.com/office/officeart/2005/8/layout/orgChart1"/>
    <dgm:cxn modelId="{AD1BCE87-9685-4FE3-B84B-8EDF66FCF41C}" type="presOf" srcId="{DE0266A2-9F67-4209-988E-DA6B33180B73}" destId="{A9B87AEE-9697-40C5-AA6B-F904B8C0ED64}" srcOrd="0" destOrd="0" presId="urn:microsoft.com/office/officeart/2005/8/layout/orgChart1"/>
    <dgm:cxn modelId="{3A6A838B-DC47-42C5-8175-BA32969B0141}" type="presOf" srcId="{887F79DE-330E-4C4A-A800-172D24360EE5}" destId="{78192A4C-4ACC-4631-A2C4-866A38354C19}" srcOrd="0" destOrd="0" presId="urn:microsoft.com/office/officeart/2005/8/layout/orgChart1"/>
    <dgm:cxn modelId="{7ABAAE8F-6405-47DC-BC9F-4BB565140F98}" type="presOf" srcId="{A690FF0D-4E58-4C49-9897-3B27F57AF9C2}" destId="{77F0BCB0-E0F1-4E53-8314-FD2154EFC19B}" srcOrd="1" destOrd="0" presId="urn:microsoft.com/office/officeart/2005/8/layout/orgChart1"/>
    <dgm:cxn modelId="{4282ECAB-5F9E-4C31-AAF9-DEBC714112CB}" type="presOf" srcId="{DAD323A6-70EF-4AC4-A9BE-B0EC07C0F063}" destId="{8E605AE9-A64C-4BFB-AAC6-5F083DAC6F16}" srcOrd="1" destOrd="0" presId="urn:microsoft.com/office/officeart/2005/8/layout/orgChart1"/>
    <dgm:cxn modelId="{6769C5BA-10D9-4936-BE74-2C9CDA3F6290}" type="presOf" srcId="{DB4274F7-DCFA-4FA9-8290-81E7DBE688C7}" destId="{A0F1D27A-B963-4CE1-BC2C-C2B0C2139BD4}" srcOrd="0" destOrd="0" presId="urn:microsoft.com/office/officeart/2005/8/layout/orgChart1"/>
    <dgm:cxn modelId="{1EC4D5DB-80B2-433D-8B20-489927E28A4B}" type="presOf" srcId="{F2944AB8-67D7-44AA-A083-1548E053B79C}" destId="{451DD5DA-304A-4B7F-83FE-7862A1CE5D77}" srcOrd="1" destOrd="0" presId="urn:microsoft.com/office/officeart/2005/8/layout/orgChart1"/>
    <dgm:cxn modelId="{6C74D0E5-C6A6-43EC-945B-24DFEEA61851}" type="presOf" srcId="{19D583A1-8E83-4D12-B511-56007DF72101}" destId="{F143E1C5-1967-4475-9BE3-C0B12837CD66}" srcOrd="1" destOrd="0" presId="urn:microsoft.com/office/officeart/2005/8/layout/orgChart1"/>
    <dgm:cxn modelId="{A61C76EC-FF3E-426F-8AB4-DADDB0F4B48F}" srcId="{F2944AB8-67D7-44AA-A083-1548E053B79C}" destId="{7A0A5AAA-465B-42EF-AB5A-826176D3F58D}" srcOrd="2" destOrd="0" parTransId="{F8665607-C5CF-4034-B762-7DD2808DD8B0}" sibTransId="{0FFD9C35-5C04-483D-8D6E-99D38E5AF057}"/>
    <dgm:cxn modelId="{043B38EE-C5DB-41BA-BFDE-426660ADAF51}" type="presOf" srcId="{A690FF0D-4E58-4C49-9897-3B27F57AF9C2}" destId="{3936C926-BBD6-4CE8-BC84-6FA6A87EB772}" srcOrd="0" destOrd="0" presId="urn:microsoft.com/office/officeart/2005/8/layout/orgChart1"/>
    <dgm:cxn modelId="{7BB224EF-F336-417B-9D99-E7052DD902C9}" type="presOf" srcId="{496C39FF-E16A-46BE-B1B6-A2E3ED11C04B}" destId="{AB7D10D4-33E7-4613-BE27-6E02E55AA80D}" srcOrd="0" destOrd="0" presId="urn:microsoft.com/office/officeart/2005/8/layout/orgChart1"/>
    <dgm:cxn modelId="{666EB9F5-E26A-442D-B2E5-086C55A282D8}" type="presOf" srcId="{F2944AB8-67D7-44AA-A083-1548E053B79C}" destId="{19BFBABA-2B1C-4CAD-BF83-4C99ED44FA96}" srcOrd="0" destOrd="0" presId="urn:microsoft.com/office/officeart/2005/8/layout/orgChart1"/>
    <dgm:cxn modelId="{90F71DDB-0BA9-4465-ABEF-D413156AC11F}" type="presParOf" srcId="{AB7D10D4-33E7-4613-BE27-6E02E55AA80D}" destId="{E507EACB-4F6E-49AB-BB1C-ED429544208A}" srcOrd="0" destOrd="0" presId="urn:microsoft.com/office/officeart/2005/8/layout/orgChart1"/>
    <dgm:cxn modelId="{B169EA6A-C2AE-4447-B1F6-786DF0FFE144}" type="presParOf" srcId="{E507EACB-4F6E-49AB-BB1C-ED429544208A}" destId="{085BBAA0-4BC9-4471-B006-4423DFDE31DE}" srcOrd="0" destOrd="0" presId="urn:microsoft.com/office/officeart/2005/8/layout/orgChart1"/>
    <dgm:cxn modelId="{097C0129-BA67-4950-A73E-55AFC69FD309}" type="presParOf" srcId="{085BBAA0-4BC9-4471-B006-4423DFDE31DE}" destId="{C0C535C0-8F1B-4A21-94DD-601735702A49}" srcOrd="0" destOrd="0" presId="urn:microsoft.com/office/officeart/2005/8/layout/orgChart1"/>
    <dgm:cxn modelId="{F6F02EE3-315F-4818-A862-BFA5CBD61AE2}" type="presParOf" srcId="{085BBAA0-4BC9-4471-B006-4423DFDE31DE}" destId="{F143E1C5-1967-4475-9BE3-C0B12837CD66}" srcOrd="1" destOrd="0" presId="urn:microsoft.com/office/officeart/2005/8/layout/orgChart1"/>
    <dgm:cxn modelId="{770AC974-9C45-46CB-B7C8-E196D6947A32}" type="presParOf" srcId="{E507EACB-4F6E-49AB-BB1C-ED429544208A}" destId="{9A600AA5-7128-405F-AA62-447F86D25502}" srcOrd="1" destOrd="0" presId="urn:microsoft.com/office/officeart/2005/8/layout/orgChart1"/>
    <dgm:cxn modelId="{C0BD52C9-737F-423C-95EE-9B59AD20571C}" type="presParOf" srcId="{9A600AA5-7128-405F-AA62-447F86D25502}" destId="{A9B87AEE-9697-40C5-AA6B-F904B8C0ED64}" srcOrd="0" destOrd="0" presId="urn:microsoft.com/office/officeart/2005/8/layout/orgChart1"/>
    <dgm:cxn modelId="{D5FB447E-E34A-4112-A687-935F61847E8C}" type="presParOf" srcId="{9A600AA5-7128-405F-AA62-447F86D25502}" destId="{785BAE17-B9A9-4A42-8EE3-1A02C853B494}" srcOrd="1" destOrd="0" presId="urn:microsoft.com/office/officeart/2005/8/layout/orgChart1"/>
    <dgm:cxn modelId="{CCEDE394-3CCB-45EF-B44B-6D067259FC00}" type="presParOf" srcId="{785BAE17-B9A9-4A42-8EE3-1A02C853B494}" destId="{732C0AB8-78E6-42D7-9AA9-D82C80A1E072}" srcOrd="0" destOrd="0" presId="urn:microsoft.com/office/officeart/2005/8/layout/orgChart1"/>
    <dgm:cxn modelId="{D0604269-09CF-447D-AB83-A5C562B6E635}" type="presParOf" srcId="{732C0AB8-78E6-42D7-9AA9-D82C80A1E072}" destId="{19BFBABA-2B1C-4CAD-BF83-4C99ED44FA96}" srcOrd="0" destOrd="0" presId="urn:microsoft.com/office/officeart/2005/8/layout/orgChart1"/>
    <dgm:cxn modelId="{95386F94-DA26-420D-A84F-C2D6AEA8FCC2}" type="presParOf" srcId="{732C0AB8-78E6-42D7-9AA9-D82C80A1E072}" destId="{451DD5DA-304A-4B7F-83FE-7862A1CE5D77}" srcOrd="1" destOrd="0" presId="urn:microsoft.com/office/officeart/2005/8/layout/orgChart1"/>
    <dgm:cxn modelId="{80D4A499-1C13-4EF7-886E-965E19135ACD}" type="presParOf" srcId="{785BAE17-B9A9-4A42-8EE3-1A02C853B494}" destId="{4A0A5714-6BCB-4000-9AAB-B4918A62DBE9}" srcOrd="1" destOrd="0" presId="urn:microsoft.com/office/officeart/2005/8/layout/orgChart1"/>
    <dgm:cxn modelId="{48778B5A-B293-44E5-A4DC-48D4896F4868}" type="presParOf" srcId="{4A0A5714-6BCB-4000-9AAB-B4918A62DBE9}" destId="{C4866265-A7D1-47AE-91E5-9C66D471E022}" srcOrd="0" destOrd="0" presId="urn:microsoft.com/office/officeart/2005/8/layout/orgChart1"/>
    <dgm:cxn modelId="{3879D308-9480-4692-8D33-3BBA1E68CDA3}" type="presParOf" srcId="{4A0A5714-6BCB-4000-9AAB-B4918A62DBE9}" destId="{0047465D-E624-4BC3-9D4C-C2A390A86F69}" srcOrd="1" destOrd="0" presId="urn:microsoft.com/office/officeart/2005/8/layout/orgChart1"/>
    <dgm:cxn modelId="{D924F344-8DA0-4313-8E73-CA1CBAB7BEFA}" type="presParOf" srcId="{0047465D-E624-4BC3-9D4C-C2A390A86F69}" destId="{C52339F1-3329-4FDF-A46C-C5B2CE3AF2A5}" srcOrd="0" destOrd="0" presId="urn:microsoft.com/office/officeart/2005/8/layout/orgChart1"/>
    <dgm:cxn modelId="{712D5CF0-119C-4FAA-86AD-76E66958D0A6}" type="presParOf" srcId="{C52339F1-3329-4FDF-A46C-C5B2CE3AF2A5}" destId="{65B72EFB-B61E-4604-8900-692B8CEC06A0}" srcOrd="0" destOrd="0" presId="urn:microsoft.com/office/officeart/2005/8/layout/orgChart1"/>
    <dgm:cxn modelId="{D8E18199-D2C1-4567-9A2C-5769E5CBEC6B}" type="presParOf" srcId="{C52339F1-3329-4FDF-A46C-C5B2CE3AF2A5}" destId="{AF1C38E5-1155-4457-B3EC-36A21DC046DD}" srcOrd="1" destOrd="0" presId="urn:microsoft.com/office/officeart/2005/8/layout/orgChart1"/>
    <dgm:cxn modelId="{0C49E237-06E7-45C8-B889-E334A63A2A12}" type="presParOf" srcId="{0047465D-E624-4BC3-9D4C-C2A390A86F69}" destId="{2B0150A1-D74F-4266-84C4-709C6687033A}" srcOrd="1" destOrd="0" presId="urn:microsoft.com/office/officeart/2005/8/layout/orgChart1"/>
    <dgm:cxn modelId="{5BA850A7-8025-43DF-842E-FE7639590862}" type="presParOf" srcId="{0047465D-E624-4BC3-9D4C-C2A390A86F69}" destId="{23032793-B308-4C24-9BFE-E68AAB7DCEC6}" srcOrd="2" destOrd="0" presId="urn:microsoft.com/office/officeart/2005/8/layout/orgChart1"/>
    <dgm:cxn modelId="{DA1380B4-0936-4E18-AFCF-C4EC23B69707}" type="presParOf" srcId="{4A0A5714-6BCB-4000-9AAB-B4918A62DBE9}" destId="{78192A4C-4ACC-4631-A2C4-866A38354C19}" srcOrd="2" destOrd="0" presId="urn:microsoft.com/office/officeart/2005/8/layout/orgChart1"/>
    <dgm:cxn modelId="{3A426408-8F06-480B-B72B-7AC8B1373E23}" type="presParOf" srcId="{4A0A5714-6BCB-4000-9AAB-B4918A62DBE9}" destId="{0B80C902-8172-4A54-917B-8506D0D63B2C}" srcOrd="3" destOrd="0" presId="urn:microsoft.com/office/officeart/2005/8/layout/orgChart1"/>
    <dgm:cxn modelId="{A027DB10-C6FA-457D-9CB0-82DF4A577108}" type="presParOf" srcId="{0B80C902-8172-4A54-917B-8506D0D63B2C}" destId="{FF2D4927-21F3-42FD-AF20-D01AFC7AAF4A}" srcOrd="0" destOrd="0" presId="urn:microsoft.com/office/officeart/2005/8/layout/orgChart1"/>
    <dgm:cxn modelId="{14FB5E4E-DD32-4752-BFAD-147380ED5523}" type="presParOf" srcId="{FF2D4927-21F3-42FD-AF20-D01AFC7AAF4A}" destId="{3936C926-BBD6-4CE8-BC84-6FA6A87EB772}" srcOrd="0" destOrd="0" presId="urn:microsoft.com/office/officeart/2005/8/layout/orgChart1"/>
    <dgm:cxn modelId="{8D9D93C1-1A5D-4D4F-B588-2D67D20EBE93}" type="presParOf" srcId="{FF2D4927-21F3-42FD-AF20-D01AFC7AAF4A}" destId="{77F0BCB0-E0F1-4E53-8314-FD2154EFC19B}" srcOrd="1" destOrd="0" presId="urn:microsoft.com/office/officeart/2005/8/layout/orgChart1"/>
    <dgm:cxn modelId="{810396F4-C5BD-49B1-A29D-19EB86EE14CC}" type="presParOf" srcId="{0B80C902-8172-4A54-917B-8506D0D63B2C}" destId="{B3A0D6BC-AE29-414F-BDD0-AE6DEED9EBD2}" srcOrd="1" destOrd="0" presId="urn:microsoft.com/office/officeart/2005/8/layout/orgChart1"/>
    <dgm:cxn modelId="{600D2F26-2F6D-4073-9193-70A678D8ACE9}" type="presParOf" srcId="{B3A0D6BC-AE29-414F-BDD0-AE6DEED9EBD2}" destId="{A0F1D27A-B963-4CE1-BC2C-C2B0C2139BD4}" srcOrd="0" destOrd="0" presId="urn:microsoft.com/office/officeart/2005/8/layout/orgChart1"/>
    <dgm:cxn modelId="{8D468F2D-CEDB-482D-9360-ECE6229FC1C6}" type="presParOf" srcId="{B3A0D6BC-AE29-414F-BDD0-AE6DEED9EBD2}" destId="{96A52E3C-61E6-42B8-A551-AD2BC0D727A9}" srcOrd="1" destOrd="0" presId="urn:microsoft.com/office/officeart/2005/8/layout/orgChart1"/>
    <dgm:cxn modelId="{F376B5BD-701B-44AB-B124-24BCBE9CC5ED}" type="presParOf" srcId="{96A52E3C-61E6-42B8-A551-AD2BC0D727A9}" destId="{AC061268-84F9-4387-A205-A49FF4399B18}" srcOrd="0" destOrd="0" presId="urn:microsoft.com/office/officeart/2005/8/layout/orgChart1"/>
    <dgm:cxn modelId="{1E88F4C8-FB4E-4055-849D-A1DE2E3AEF88}" type="presParOf" srcId="{AC061268-84F9-4387-A205-A49FF4399B18}" destId="{EFFDDF4F-B6B9-4EA2-8022-F46161A0A4B8}" srcOrd="0" destOrd="0" presId="urn:microsoft.com/office/officeart/2005/8/layout/orgChart1"/>
    <dgm:cxn modelId="{AA60A73C-C1EC-4AE7-B56C-A5DA2326F724}" type="presParOf" srcId="{AC061268-84F9-4387-A205-A49FF4399B18}" destId="{8E605AE9-A64C-4BFB-AAC6-5F083DAC6F16}" srcOrd="1" destOrd="0" presId="urn:microsoft.com/office/officeart/2005/8/layout/orgChart1"/>
    <dgm:cxn modelId="{39CB993C-39F9-449E-985B-63FD37B1D5A4}" type="presParOf" srcId="{96A52E3C-61E6-42B8-A551-AD2BC0D727A9}" destId="{F719C8B0-9A9B-4396-A928-15ABE78E28AC}" srcOrd="1" destOrd="0" presId="urn:microsoft.com/office/officeart/2005/8/layout/orgChart1"/>
    <dgm:cxn modelId="{6609D96C-2875-4AAC-A160-BD31AE01EB40}" type="presParOf" srcId="{96A52E3C-61E6-42B8-A551-AD2BC0D727A9}" destId="{0FAD731A-E78D-44E5-BEAA-68D93B11DC53}" srcOrd="2" destOrd="0" presId="urn:microsoft.com/office/officeart/2005/8/layout/orgChart1"/>
    <dgm:cxn modelId="{EC763AC3-BE22-4043-887D-FBBD7E15FC5B}" type="presParOf" srcId="{0B80C902-8172-4A54-917B-8506D0D63B2C}" destId="{CBDB60CE-2867-4976-B494-6BD02C48A424}" srcOrd="2" destOrd="0" presId="urn:microsoft.com/office/officeart/2005/8/layout/orgChart1"/>
    <dgm:cxn modelId="{952FAD80-5C3D-4A59-A623-0FDB020663BF}" type="presParOf" srcId="{4A0A5714-6BCB-4000-9AAB-B4918A62DBE9}" destId="{D3FD94F3-8704-494F-B82A-00217A3E8518}" srcOrd="4" destOrd="0" presId="urn:microsoft.com/office/officeart/2005/8/layout/orgChart1"/>
    <dgm:cxn modelId="{23F4C19D-B22D-4573-B23D-57BB16DDDBA0}" type="presParOf" srcId="{4A0A5714-6BCB-4000-9AAB-B4918A62DBE9}" destId="{275E347F-2945-4B43-8E87-A04E1535B17D}" srcOrd="5" destOrd="0" presId="urn:microsoft.com/office/officeart/2005/8/layout/orgChart1"/>
    <dgm:cxn modelId="{77BD8EF4-60BA-45A5-8C06-F1917F8A092C}" type="presParOf" srcId="{275E347F-2945-4B43-8E87-A04E1535B17D}" destId="{702B156D-913A-430F-8EEF-DB8AB5EC2564}" srcOrd="0" destOrd="0" presId="urn:microsoft.com/office/officeart/2005/8/layout/orgChart1"/>
    <dgm:cxn modelId="{D6E4FE69-3023-46C0-B4A7-E38D2CB971AE}" type="presParOf" srcId="{702B156D-913A-430F-8EEF-DB8AB5EC2564}" destId="{A8DF5CC0-AA27-45D4-93AB-0095C7A1A0AD}" srcOrd="0" destOrd="0" presId="urn:microsoft.com/office/officeart/2005/8/layout/orgChart1"/>
    <dgm:cxn modelId="{47E1EEE2-A678-4A95-8008-51C139DA877D}" type="presParOf" srcId="{702B156D-913A-430F-8EEF-DB8AB5EC2564}" destId="{0E9ACDD4-BD19-4A18-A138-895066A6C237}" srcOrd="1" destOrd="0" presId="urn:microsoft.com/office/officeart/2005/8/layout/orgChart1"/>
    <dgm:cxn modelId="{2F801702-30CD-4546-AD65-1496877B5483}" type="presParOf" srcId="{275E347F-2945-4B43-8E87-A04E1535B17D}" destId="{32F59648-5C38-456E-8ACF-E506B6A656FD}" srcOrd="1" destOrd="0" presId="urn:microsoft.com/office/officeart/2005/8/layout/orgChart1"/>
    <dgm:cxn modelId="{24DB7949-BE03-4532-AEE0-1CCB66E76D29}" type="presParOf" srcId="{275E347F-2945-4B43-8E87-A04E1535B17D}" destId="{DF092F63-6AF9-4014-9B02-BA8E081C6671}" srcOrd="2" destOrd="0" presId="urn:microsoft.com/office/officeart/2005/8/layout/orgChart1"/>
    <dgm:cxn modelId="{85CC52BF-EB6F-4836-9F14-413396146BE0}" type="presParOf" srcId="{785BAE17-B9A9-4A42-8EE3-1A02C853B494}" destId="{CC96CDFD-56F8-4700-9953-65E0641D7FFD}" srcOrd="2" destOrd="0" presId="urn:microsoft.com/office/officeart/2005/8/layout/orgChart1"/>
    <dgm:cxn modelId="{41AC0B3E-ACCF-4967-950A-EF77EC1E5CDE}" type="presParOf" srcId="{E507EACB-4F6E-49AB-BB1C-ED429544208A}" destId="{8A665967-1970-4F6E-B33D-467F56E4CC1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95F051-678E-4328-BC04-0F8AB90D0E0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ABC7859-10C1-47F0-BF80-3946B83DC631}">
      <dgm:prSet/>
      <dgm:spPr/>
      <dgm:t>
        <a:bodyPr/>
        <a:lstStyle/>
        <a:p>
          <a:pPr>
            <a:lnSpc>
              <a:spcPct val="100000"/>
            </a:lnSpc>
          </a:pPr>
          <a:r>
            <a:rPr lang="en-US" dirty="0">
              <a:solidFill>
                <a:schemeClr val="bg1"/>
              </a:solidFill>
            </a:rPr>
            <a:t>Land</a:t>
          </a:r>
        </a:p>
      </dgm:t>
    </dgm:pt>
    <dgm:pt modelId="{AE23B7BA-DEBB-4955-86F3-012AF1C88ADB}" type="parTrans" cxnId="{20386567-8A89-4F8A-BF6B-BC3DBCCB9AA1}">
      <dgm:prSet/>
      <dgm:spPr/>
      <dgm:t>
        <a:bodyPr/>
        <a:lstStyle/>
        <a:p>
          <a:endParaRPr lang="en-US"/>
        </a:p>
      </dgm:t>
    </dgm:pt>
    <dgm:pt modelId="{95E9D526-6B50-4904-8459-763407905437}" type="sibTrans" cxnId="{20386567-8A89-4F8A-BF6B-BC3DBCCB9AA1}">
      <dgm:prSet/>
      <dgm:spPr/>
      <dgm:t>
        <a:bodyPr/>
        <a:lstStyle/>
        <a:p>
          <a:endParaRPr lang="en-US"/>
        </a:p>
      </dgm:t>
    </dgm:pt>
    <dgm:pt modelId="{985827E5-23D3-4111-BA6C-EB4B9EA9CA68}">
      <dgm:prSet/>
      <dgm:spPr/>
      <dgm:t>
        <a:bodyPr/>
        <a:lstStyle/>
        <a:p>
          <a:pPr>
            <a:lnSpc>
              <a:spcPct val="100000"/>
            </a:lnSpc>
          </a:pPr>
          <a:r>
            <a:rPr lang="en-US" dirty="0">
              <a:solidFill>
                <a:schemeClr val="bg1"/>
              </a:solidFill>
            </a:rPr>
            <a:t>Temple</a:t>
          </a:r>
        </a:p>
      </dgm:t>
    </dgm:pt>
    <dgm:pt modelId="{C4A7B91C-F53E-4BDB-9797-784942F61762}" type="parTrans" cxnId="{97182EB5-5774-4833-8830-D6F7EE2133AA}">
      <dgm:prSet/>
      <dgm:spPr/>
      <dgm:t>
        <a:bodyPr/>
        <a:lstStyle/>
        <a:p>
          <a:endParaRPr lang="en-US"/>
        </a:p>
      </dgm:t>
    </dgm:pt>
    <dgm:pt modelId="{8A1F718F-EF69-49C3-9618-0B941A5930B2}" type="sibTrans" cxnId="{97182EB5-5774-4833-8830-D6F7EE2133AA}">
      <dgm:prSet/>
      <dgm:spPr/>
      <dgm:t>
        <a:bodyPr/>
        <a:lstStyle/>
        <a:p>
          <a:endParaRPr lang="en-US"/>
        </a:p>
      </dgm:t>
    </dgm:pt>
    <dgm:pt modelId="{64098E15-673F-494F-A577-67A5DFAF604F}">
      <dgm:prSet/>
      <dgm:spPr/>
      <dgm:t>
        <a:bodyPr/>
        <a:lstStyle/>
        <a:p>
          <a:pPr>
            <a:lnSpc>
              <a:spcPct val="100000"/>
            </a:lnSpc>
          </a:pPr>
          <a:r>
            <a:rPr lang="en-US">
              <a:solidFill>
                <a:schemeClr val="bg1"/>
              </a:solidFill>
            </a:rPr>
            <a:t>Kingship</a:t>
          </a:r>
        </a:p>
      </dgm:t>
    </dgm:pt>
    <dgm:pt modelId="{C2BB5BFA-90A8-475D-A137-9D0726DFAF26}" type="parTrans" cxnId="{80D4984B-2E6A-41ED-9FE2-886B4F8F9947}">
      <dgm:prSet/>
      <dgm:spPr/>
      <dgm:t>
        <a:bodyPr/>
        <a:lstStyle/>
        <a:p>
          <a:endParaRPr lang="en-US"/>
        </a:p>
      </dgm:t>
    </dgm:pt>
    <dgm:pt modelId="{B370D739-0E6A-481F-8FE4-1CACBCE68591}" type="sibTrans" cxnId="{80D4984B-2E6A-41ED-9FE2-886B4F8F9947}">
      <dgm:prSet/>
      <dgm:spPr/>
      <dgm:t>
        <a:bodyPr/>
        <a:lstStyle/>
        <a:p>
          <a:endParaRPr lang="en-US"/>
        </a:p>
      </dgm:t>
    </dgm:pt>
    <dgm:pt modelId="{BA5A851E-ECFA-4006-9504-10F30DC2D9DB}">
      <dgm:prSet/>
      <dgm:spPr/>
      <dgm:t>
        <a:bodyPr/>
        <a:lstStyle/>
        <a:p>
          <a:pPr>
            <a:lnSpc>
              <a:spcPct val="100000"/>
            </a:lnSpc>
          </a:pPr>
          <a:r>
            <a:rPr lang="en-US" dirty="0">
              <a:solidFill>
                <a:schemeClr val="bg1"/>
              </a:solidFill>
            </a:rPr>
            <a:t>Glory</a:t>
          </a:r>
        </a:p>
      </dgm:t>
    </dgm:pt>
    <dgm:pt modelId="{9B75FB8A-861A-4912-894A-7A12BE6B7000}" type="parTrans" cxnId="{B33324CF-3305-4EEF-B7D4-32204F6332A6}">
      <dgm:prSet/>
      <dgm:spPr/>
      <dgm:t>
        <a:bodyPr/>
        <a:lstStyle/>
        <a:p>
          <a:endParaRPr lang="en-US"/>
        </a:p>
      </dgm:t>
    </dgm:pt>
    <dgm:pt modelId="{C4FB6A68-F9F1-43D2-8CA0-A9A7E2A74DA7}" type="sibTrans" cxnId="{B33324CF-3305-4EEF-B7D4-32204F6332A6}">
      <dgm:prSet/>
      <dgm:spPr/>
      <dgm:t>
        <a:bodyPr/>
        <a:lstStyle/>
        <a:p>
          <a:endParaRPr lang="en-US"/>
        </a:p>
      </dgm:t>
    </dgm:pt>
    <dgm:pt modelId="{54026D98-66CE-41C9-8F5F-9258129E375D}" type="pres">
      <dgm:prSet presAssocID="{7B95F051-678E-4328-BC04-0F8AB90D0E0E}" presName="root" presStyleCnt="0">
        <dgm:presLayoutVars>
          <dgm:dir/>
          <dgm:resizeHandles val="exact"/>
        </dgm:presLayoutVars>
      </dgm:prSet>
      <dgm:spPr/>
    </dgm:pt>
    <dgm:pt modelId="{50F71FB8-6D1F-446A-BFFE-4B4B2B359DF2}" type="pres">
      <dgm:prSet presAssocID="{5ABC7859-10C1-47F0-BF80-3946B83DC631}" presName="compNode" presStyleCnt="0"/>
      <dgm:spPr/>
    </dgm:pt>
    <dgm:pt modelId="{0420F3BF-1EFD-46E5-91C4-3EB648CCC84C}" type="pres">
      <dgm:prSet presAssocID="{5ABC7859-10C1-47F0-BF80-3946B83DC631}" presName="iconRect" presStyleLbl="node1" presStyleIdx="0" presStyleCnt="4" custScaleX="193016" custScaleY="19301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untains"/>
        </a:ext>
      </dgm:extLst>
    </dgm:pt>
    <dgm:pt modelId="{D3BEA4E0-0DF5-4FDD-AEC9-5A1EB5CA29DB}" type="pres">
      <dgm:prSet presAssocID="{5ABC7859-10C1-47F0-BF80-3946B83DC631}" presName="spaceRect" presStyleCnt="0"/>
      <dgm:spPr/>
    </dgm:pt>
    <dgm:pt modelId="{14A4BC46-6638-42AE-A914-CBFDA89521E9}" type="pres">
      <dgm:prSet presAssocID="{5ABC7859-10C1-47F0-BF80-3946B83DC631}" presName="textRect" presStyleLbl="revTx" presStyleIdx="0" presStyleCnt="4" custLinFactNeighborY="40569">
        <dgm:presLayoutVars>
          <dgm:chMax val="1"/>
          <dgm:chPref val="1"/>
        </dgm:presLayoutVars>
      </dgm:prSet>
      <dgm:spPr/>
    </dgm:pt>
    <dgm:pt modelId="{BE541F8D-2892-4291-AD5A-BD82C0709556}" type="pres">
      <dgm:prSet presAssocID="{95E9D526-6B50-4904-8459-763407905437}" presName="sibTrans" presStyleCnt="0"/>
      <dgm:spPr/>
    </dgm:pt>
    <dgm:pt modelId="{621A42F9-7331-4711-BC93-CED08D574CA0}" type="pres">
      <dgm:prSet presAssocID="{985827E5-23D3-4111-BA6C-EB4B9EA9CA68}" presName="compNode" presStyleCnt="0"/>
      <dgm:spPr/>
    </dgm:pt>
    <dgm:pt modelId="{9D69F3FA-E709-4959-8E74-088F9C175B5C}" type="pres">
      <dgm:prSet presAssocID="{985827E5-23D3-4111-BA6C-EB4B9EA9CA68}" presName="iconRect" presStyleLbl="node1" presStyleIdx="1" presStyleCnt="4" custScaleX="193016" custScaleY="19301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r"/>
        </a:ext>
      </dgm:extLst>
    </dgm:pt>
    <dgm:pt modelId="{BA6D3D5C-70DC-494A-A864-1E1D5BDD6E8F}" type="pres">
      <dgm:prSet presAssocID="{985827E5-23D3-4111-BA6C-EB4B9EA9CA68}" presName="spaceRect" presStyleCnt="0"/>
      <dgm:spPr/>
    </dgm:pt>
    <dgm:pt modelId="{7DCCC7E3-E349-477F-9DE4-A04DBA3FB991}" type="pres">
      <dgm:prSet presAssocID="{985827E5-23D3-4111-BA6C-EB4B9EA9CA68}" presName="textRect" presStyleLbl="revTx" presStyleIdx="1" presStyleCnt="4" custLinFactNeighborY="40569">
        <dgm:presLayoutVars>
          <dgm:chMax val="1"/>
          <dgm:chPref val="1"/>
        </dgm:presLayoutVars>
      </dgm:prSet>
      <dgm:spPr/>
    </dgm:pt>
    <dgm:pt modelId="{58B873F6-2162-44D2-91BE-AF73C9F48621}" type="pres">
      <dgm:prSet presAssocID="{8A1F718F-EF69-49C3-9618-0B941A5930B2}" presName="sibTrans" presStyleCnt="0"/>
      <dgm:spPr/>
    </dgm:pt>
    <dgm:pt modelId="{0628C0DC-F0DD-48C3-9A97-02473351022A}" type="pres">
      <dgm:prSet presAssocID="{64098E15-673F-494F-A577-67A5DFAF604F}" presName="compNode" presStyleCnt="0"/>
      <dgm:spPr/>
    </dgm:pt>
    <dgm:pt modelId="{4439075E-4673-4F5B-AC0E-70E644B7C29C}" type="pres">
      <dgm:prSet presAssocID="{64098E15-673F-494F-A577-67A5DFAF604F}" presName="iconRect" presStyleLbl="node1" presStyleIdx="2" presStyleCnt="4" custScaleX="193016" custScaleY="19301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own"/>
        </a:ext>
      </dgm:extLst>
    </dgm:pt>
    <dgm:pt modelId="{B3194191-FC10-4A51-82FC-D84F043CFD3B}" type="pres">
      <dgm:prSet presAssocID="{64098E15-673F-494F-A577-67A5DFAF604F}" presName="spaceRect" presStyleCnt="0"/>
      <dgm:spPr/>
    </dgm:pt>
    <dgm:pt modelId="{A7F0095A-058C-4868-8ADC-C638EBCAE21B}" type="pres">
      <dgm:prSet presAssocID="{64098E15-673F-494F-A577-67A5DFAF604F}" presName="textRect" presStyleLbl="revTx" presStyleIdx="2" presStyleCnt="4" custLinFactNeighborY="40569">
        <dgm:presLayoutVars>
          <dgm:chMax val="1"/>
          <dgm:chPref val="1"/>
        </dgm:presLayoutVars>
      </dgm:prSet>
      <dgm:spPr/>
    </dgm:pt>
    <dgm:pt modelId="{416BCD24-A23D-410F-87D3-2DBC7DD7CEDF}" type="pres">
      <dgm:prSet presAssocID="{B370D739-0E6A-481F-8FE4-1CACBCE68591}" presName="sibTrans" presStyleCnt="0"/>
      <dgm:spPr/>
    </dgm:pt>
    <dgm:pt modelId="{6B273A58-545D-4042-B190-AA58CB5F3EAB}" type="pres">
      <dgm:prSet presAssocID="{BA5A851E-ECFA-4006-9504-10F30DC2D9DB}" presName="compNode" presStyleCnt="0"/>
      <dgm:spPr/>
    </dgm:pt>
    <dgm:pt modelId="{2FC0DEA1-8956-4F34-9376-BA714F5C0E96}" type="pres">
      <dgm:prSet presAssocID="{BA5A851E-ECFA-4006-9504-10F30DC2D9DB}" presName="iconRect" presStyleLbl="node1" presStyleIdx="3" presStyleCnt="4" custScaleX="193016" custScaleY="19301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ve"/>
        </a:ext>
      </dgm:extLst>
    </dgm:pt>
    <dgm:pt modelId="{3A50F45A-0C3E-42F2-AB97-45EDE786AE04}" type="pres">
      <dgm:prSet presAssocID="{BA5A851E-ECFA-4006-9504-10F30DC2D9DB}" presName="spaceRect" presStyleCnt="0"/>
      <dgm:spPr/>
    </dgm:pt>
    <dgm:pt modelId="{6A31AAF3-36A2-4EFA-9D36-0D7E9AE41FC3}" type="pres">
      <dgm:prSet presAssocID="{BA5A851E-ECFA-4006-9504-10F30DC2D9DB}" presName="textRect" presStyleLbl="revTx" presStyleIdx="3" presStyleCnt="4" custLinFactNeighborY="40569">
        <dgm:presLayoutVars>
          <dgm:chMax val="1"/>
          <dgm:chPref val="1"/>
        </dgm:presLayoutVars>
      </dgm:prSet>
      <dgm:spPr/>
    </dgm:pt>
  </dgm:ptLst>
  <dgm:cxnLst>
    <dgm:cxn modelId="{46CBFC35-B116-4B8F-8505-482EB8F4FF8C}" type="presOf" srcId="{BA5A851E-ECFA-4006-9504-10F30DC2D9DB}" destId="{6A31AAF3-36A2-4EFA-9D36-0D7E9AE41FC3}" srcOrd="0" destOrd="0" presId="urn:microsoft.com/office/officeart/2018/2/layout/IconLabelList"/>
    <dgm:cxn modelId="{25344C37-A222-4630-A086-301CCFBA2201}" type="presOf" srcId="{64098E15-673F-494F-A577-67A5DFAF604F}" destId="{A7F0095A-058C-4868-8ADC-C638EBCAE21B}" srcOrd="0" destOrd="0" presId="urn:microsoft.com/office/officeart/2018/2/layout/IconLabelList"/>
    <dgm:cxn modelId="{20386567-8A89-4F8A-BF6B-BC3DBCCB9AA1}" srcId="{7B95F051-678E-4328-BC04-0F8AB90D0E0E}" destId="{5ABC7859-10C1-47F0-BF80-3946B83DC631}" srcOrd="0" destOrd="0" parTransId="{AE23B7BA-DEBB-4955-86F3-012AF1C88ADB}" sibTransId="{95E9D526-6B50-4904-8459-763407905437}"/>
    <dgm:cxn modelId="{80D4984B-2E6A-41ED-9FE2-886B4F8F9947}" srcId="{7B95F051-678E-4328-BC04-0F8AB90D0E0E}" destId="{64098E15-673F-494F-A577-67A5DFAF604F}" srcOrd="2" destOrd="0" parTransId="{C2BB5BFA-90A8-475D-A137-9D0726DFAF26}" sibTransId="{B370D739-0E6A-481F-8FE4-1CACBCE68591}"/>
    <dgm:cxn modelId="{F6965E7B-76AE-413A-B32A-A39F2ED56B99}" type="presOf" srcId="{985827E5-23D3-4111-BA6C-EB4B9EA9CA68}" destId="{7DCCC7E3-E349-477F-9DE4-A04DBA3FB991}" srcOrd="0" destOrd="0" presId="urn:microsoft.com/office/officeart/2018/2/layout/IconLabelList"/>
    <dgm:cxn modelId="{2BB4F580-3F53-4400-9BE3-B7C1CB49479D}" type="presOf" srcId="{5ABC7859-10C1-47F0-BF80-3946B83DC631}" destId="{14A4BC46-6638-42AE-A914-CBFDA89521E9}" srcOrd="0" destOrd="0" presId="urn:microsoft.com/office/officeart/2018/2/layout/IconLabelList"/>
    <dgm:cxn modelId="{97182EB5-5774-4833-8830-D6F7EE2133AA}" srcId="{7B95F051-678E-4328-BC04-0F8AB90D0E0E}" destId="{985827E5-23D3-4111-BA6C-EB4B9EA9CA68}" srcOrd="1" destOrd="0" parTransId="{C4A7B91C-F53E-4BDB-9797-784942F61762}" sibTransId="{8A1F718F-EF69-49C3-9618-0B941A5930B2}"/>
    <dgm:cxn modelId="{B33324CF-3305-4EEF-B7D4-32204F6332A6}" srcId="{7B95F051-678E-4328-BC04-0F8AB90D0E0E}" destId="{BA5A851E-ECFA-4006-9504-10F30DC2D9DB}" srcOrd="3" destOrd="0" parTransId="{9B75FB8A-861A-4912-894A-7A12BE6B7000}" sibTransId="{C4FB6A68-F9F1-43D2-8CA0-A9A7E2A74DA7}"/>
    <dgm:cxn modelId="{F757E5F7-5AF3-4AB9-B991-56F91CD6703D}" type="presOf" srcId="{7B95F051-678E-4328-BC04-0F8AB90D0E0E}" destId="{54026D98-66CE-41C9-8F5F-9258129E375D}" srcOrd="0" destOrd="0" presId="urn:microsoft.com/office/officeart/2018/2/layout/IconLabelList"/>
    <dgm:cxn modelId="{512C1966-5344-4A4B-AB2E-C1A43D336675}" type="presParOf" srcId="{54026D98-66CE-41C9-8F5F-9258129E375D}" destId="{50F71FB8-6D1F-446A-BFFE-4B4B2B359DF2}" srcOrd="0" destOrd="0" presId="urn:microsoft.com/office/officeart/2018/2/layout/IconLabelList"/>
    <dgm:cxn modelId="{497EAFD8-9312-40A0-915B-CDFDF972479F}" type="presParOf" srcId="{50F71FB8-6D1F-446A-BFFE-4B4B2B359DF2}" destId="{0420F3BF-1EFD-46E5-91C4-3EB648CCC84C}" srcOrd="0" destOrd="0" presId="urn:microsoft.com/office/officeart/2018/2/layout/IconLabelList"/>
    <dgm:cxn modelId="{4FBEE2B5-F810-44F5-A908-705D93327A9B}" type="presParOf" srcId="{50F71FB8-6D1F-446A-BFFE-4B4B2B359DF2}" destId="{D3BEA4E0-0DF5-4FDD-AEC9-5A1EB5CA29DB}" srcOrd="1" destOrd="0" presId="urn:microsoft.com/office/officeart/2018/2/layout/IconLabelList"/>
    <dgm:cxn modelId="{B601EC73-715E-4CB7-A1C2-B12AEF446B8A}" type="presParOf" srcId="{50F71FB8-6D1F-446A-BFFE-4B4B2B359DF2}" destId="{14A4BC46-6638-42AE-A914-CBFDA89521E9}" srcOrd="2" destOrd="0" presId="urn:microsoft.com/office/officeart/2018/2/layout/IconLabelList"/>
    <dgm:cxn modelId="{F9C968E6-BEBF-4660-AE48-556ED02B23CE}" type="presParOf" srcId="{54026D98-66CE-41C9-8F5F-9258129E375D}" destId="{BE541F8D-2892-4291-AD5A-BD82C0709556}" srcOrd="1" destOrd="0" presId="urn:microsoft.com/office/officeart/2018/2/layout/IconLabelList"/>
    <dgm:cxn modelId="{94B0ADAA-9099-4E3A-9726-0CD8382A779C}" type="presParOf" srcId="{54026D98-66CE-41C9-8F5F-9258129E375D}" destId="{621A42F9-7331-4711-BC93-CED08D574CA0}" srcOrd="2" destOrd="0" presId="urn:microsoft.com/office/officeart/2018/2/layout/IconLabelList"/>
    <dgm:cxn modelId="{2E48697F-83C7-48F8-A536-8A5B558E1E27}" type="presParOf" srcId="{621A42F9-7331-4711-BC93-CED08D574CA0}" destId="{9D69F3FA-E709-4959-8E74-088F9C175B5C}" srcOrd="0" destOrd="0" presId="urn:microsoft.com/office/officeart/2018/2/layout/IconLabelList"/>
    <dgm:cxn modelId="{0572D6C8-3B02-4747-A734-065543B6CE30}" type="presParOf" srcId="{621A42F9-7331-4711-BC93-CED08D574CA0}" destId="{BA6D3D5C-70DC-494A-A864-1E1D5BDD6E8F}" srcOrd="1" destOrd="0" presId="urn:microsoft.com/office/officeart/2018/2/layout/IconLabelList"/>
    <dgm:cxn modelId="{521E4AC0-99EE-44AC-A929-B8AEC29FDB52}" type="presParOf" srcId="{621A42F9-7331-4711-BC93-CED08D574CA0}" destId="{7DCCC7E3-E349-477F-9DE4-A04DBA3FB991}" srcOrd="2" destOrd="0" presId="urn:microsoft.com/office/officeart/2018/2/layout/IconLabelList"/>
    <dgm:cxn modelId="{F301CFF1-31E4-483B-A979-350CB11A2E1D}" type="presParOf" srcId="{54026D98-66CE-41C9-8F5F-9258129E375D}" destId="{58B873F6-2162-44D2-91BE-AF73C9F48621}" srcOrd="3" destOrd="0" presId="urn:microsoft.com/office/officeart/2018/2/layout/IconLabelList"/>
    <dgm:cxn modelId="{C4CC679C-4CBE-4659-AE11-19C93B102386}" type="presParOf" srcId="{54026D98-66CE-41C9-8F5F-9258129E375D}" destId="{0628C0DC-F0DD-48C3-9A97-02473351022A}" srcOrd="4" destOrd="0" presId="urn:microsoft.com/office/officeart/2018/2/layout/IconLabelList"/>
    <dgm:cxn modelId="{68577531-C1E0-4608-8CAB-32C906A4ABF9}" type="presParOf" srcId="{0628C0DC-F0DD-48C3-9A97-02473351022A}" destId="{4439075E-4673-4F5B-AC0E-70E644B7C29C}" srcOrd="0" destOrd="0" presId="urn:microsoft.com/office/officeart/2018/2/layout/IconLabelList"/>
    <dgm:cxn modelId="{92B58033-13AF-431F-94D5-3BC1B1266C6F}" type="presParOf" srcId="{0628C0DC-F0DD-48C3-9A97-02473351022A}" destId="{B3194191-FC10-4A51-82FC-D84F043CFD3B}" srcOrd="1" destOrd="0" presId="urn:microsoft.com/office/officeart/2018/2/layout/IconLabelList"/>
    <dgm:cxn modelId="{84064B39-09B8-4618-BCA1-1089B2184EFC}" type="presParOf" srcId="{0628C0DC-F0DD-48C3-9A97-02473351022A}" destId="{A7F0095A-058C-4868-8ADC-C638EBCAE21B}" srcOrd="2" destOrd="0" presId="urn:microsoft.com/office/officeart/2018/2/layout/IconLabelList"/>
    <dgm:cxn modelId="{45B8C216-E3C3-4BC5-AD8A-42ECE5E544BD}" type="presParOf" srcId="{54026D98-66CE-41C9-8F5F-9258129E375D}" destId="{416BCD24-A23D-410F-87D3-2DBC7DD7CEDF}" srcOrd="5" destOrd="0" presId="urn:microsoft.com/office/officeart/2018/2/layout/IconLabelList"/>
    <dgm:cxn modelId="{08713C6E-5309-4757-9875-08B6A1767E2C}" type="presParOf" srcId="{54026D98-66CE-41C9-8F5F-9258129E375D}" destId="{6B273A58-545D-4042-B190-AA58CB5F3EAB}" srcOrd="6" destOrd="0" presId="urn:microsoft.com/office/officeart/2018/2/layout/IconLabelList"/>
    <dgm:cxn modelId="{A66D8ADD-6425-4515-9604-A7702232DFBD}" type="presParOf" srcId="{6B273A58-545D-4042-B190-AA58CB5F3EAB}" destId="{2FC0DEA1-8956-4F34-9376-BA714F5C0E96}" srcOrd="0" destOrd="0" presId="urn:microsoft.com/office/officeart/2018/2/layout/IconLabelList"/>
    <dgm:cxn modelId="{8EFD05F6-722E-415F-A138-F68C547439F2}" type="presParOf" srcId="{6B273A58-545D-4042-B190-AA58CB5F3EAB}" destId="{3A50F45A-0C3E-42F2-AB97-45EDE786AE04}" srcOrd="1" destOrd="0" presId="urn:microsoft.com/office/officeart/2018/2/layout/IconLabelList"/>
    <dgm:cxn modelId="{3CE53CA3-AAB0-428D-8B1E-9E110361C45E}" type="presParOf" srcId="{6B273A58-545D-4042-B190-AA58CB5F3EAB}" destId="{6A31AAF3-36A2-4EFA-9D36-0D7E9AE41FC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D94F3-8704-494F-B82A-00217A3E8518}">
      <dsp:nvSpPr>
        <dsp:cNvPr id="0" name=""/>
        <dsp:cNvSpPr/>
      </dsp:nvSpPr>
      <dsp:spPr>
        <a:xfrm>
          <a:off x="3309815" y="2015152"/>
          <a:ext cx="2014171" cy="349566"/>
        </a:xfrm>
        <a:custGeom>
          <a:avLst/>
          <a:gdLst/>
          <a:ahLst/>
          <a:cxnLst/>
          <a:rect l="0" t="0" r="0" b="0"/>
          <a:pathLst>
            <a:path>
              <a:moveTo>
                <a:pt x="0" y="0"/>
              </a:moveTo>
              <a:lnTo>
                <a:pt x="0" y="174783"/>
              </a:lnTo>
              <a:lnTo>
                <a:pt x="2014171" y="174783"/>
              </a:lnTo>
              <a:lnTo>
                <a:pt x="2014171" y="3495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F1D27A-B963-4CE1-BC2C-C2B0C2139BD4}">
      <dsp:nvSpPr>
        <dsp:cNvPr id="0" name=""/>
        <dsp:cNvSpPr/>
      </dsp:nvSpPr>
      <dsp:spPr>
        <a:xfrm>
          <a:off x="2643973" y="3197021"/>
          <a:ext cx="249690" cy="765718"/>
        </a:xfrm>
        <a:custGeom>
          <a:avLst/>
          <a:gdLst/>
          <a:ahLst/>
          <a:cxnLst/>
          <a:rect l="0" t="0" r="0" b="0"/>
          <a:pathLst>
            <a:path>
              <a:moveTo>
                <a:pt x="0" y="0"/>
              </a:moveTo>
              <a:lnTo>
                <a:pt x="0" y="765718"/>
              </a:lnTo>
              <a:lnTo>
                <a:pt x="249690" y="7657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192A4C-4ACC-4631-A2C4-866A38354C19}">
      <dsp:nvSpPr>
        <dsp:cNvPr id="0" name=""/>
        <dsp:cNvSpPr/>
      </dsp:nvSpPr>
      <dsp:spPr>
        <a:xfrm>
          <a:off x="3264095" y="2015152"/>
          <a:ext cx="91440" cy="349566"/>
        </a:xfrm>
        <a:custGeom>
          <a:avLst/>
          <a:gdLst/>
          <a:ahLst/>
          <a:cxnLst/>
          <a:rect l="0" t="0" r="0" b="0"/>
          <a:pathLst>
            <a:path>
              <a:moveTo>
                <a:pt x="45720" y="0"/>
              </a:moveTo>
              <a:lnTo>
                <a:pt x="45720" y="3495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866265-A7D1-47AE-91E5-9C66D471E022}">
      <dsp:nvSpPr>
        <dsp:cNvPr id="0" name=""/>
        <dsp:cNvSpPr/>
      </dsp:nvSpPr>
      <dsp:spPr>
        <a:xfrm>
          <a:off x="1295644" y="2015152"/>
          <a:ext cx="2014171" cy="349566"/>
        </a:xfrm>
        <a:custGeom>
          <a:avLst/>
          <a:gdLst/>
          <a:ahLst/>
          <a:cxnLst/>
          <a:rect l="0" t="0" r="0" b="0"/>
          <a:pathLst>
            <a:path>
              <a:moveTo>
                <a:pt x="2014171" y="0"/>
              </a:moveTo>
              <a:lnTo>
                <a:pt x="2014171" y="174783"/>
              </a:lnTo>
              <a:lnTo>
                <a:pt x="0" y="174783"/>
              </a:lnTo>
              <a:lnTo>
                <a:pt x="0" y="3495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B87AEE-9697-40C5-AA6B-F904B8C0ED64}">
      <dsp:nvSpPr>
        <dsp:cNvPr id="0" name=""/>
        <dsp:cNvSpPr/>
      </dsp:nvSpPr>
      <dsp:spPr>
        <a:xfrm>
          <a:off x="3264095" y="833282"/>
          <a:ext cx="91440" cy="349566"/>
        </a:xfrm>
        <a:custGeom>
          <a:avLst/>
          <a:gdLst/>
          <a:ahLst/>
          <a:cxnLst/>
          <a:rect l="0" t="0" r="0" b="0"/>
          <a:pathLst>
            <a:path>
              <a:moveTo>
                <a:pt x="45720" y="0"/>
              </a:moveTo>
              <a:lnTo>
                <a:pt x="45720" y="3495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C535C0-8F1B-4A21-94DD-601735702A49}">
      <dsp:nvSpPr>
        <dsp:cNvPr id="0" name=""/>
        <dsp:cNvSpPr/>
      </dsp:nvSpPr>
      <dsp:spPr>
        <a:xfrm>
          <a:off x="2477513" y="980"/>
          <a:ext cx="1664604" cy="832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1 - Amon</a:t>
          </a:r>
        </a:p>
      </dsp:txBody>
      <dsp:txXfrm>
        <a:off x="2477513" y="980"/>
        <a:ext cx="1664604" cy="832302"/>
      </dsp:txXfrm>
    </dsp:sp>
    <dsp:sp modelId="{19BFBABA-2B1C-4CAD-BF83-4C99ED44FA96}">
      <dsp:nvSpPr>
        <dsp:cNvPr id="0" name=""/>
        <dsp:cNvSpPr/>
      </dsp:nvSpPr>
      <dsp:spPr>
        <a:xfrm>
          <a:off x="2477513" y="1182849"/>
          <a:ext cx="1664604" cy="832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2 - Josiah</a:t>
          </a:r>
        </a:p>
      </dsp:txBody>
      <dsp:txXfrm>
        <a:off x="2477513" y="1182849"/>
        <a:ext cx="1664604" cy="832302"/>
      </dsp:txXfrm>
    </dsp:sp>
    <dsp:sp modelId="{65B72EFB-B61E-4604-8900-692B8CEC06A0}">
      <dsp:nvSpPr>
        <dsp:cNvPr id="0" name=""/>
        <dsp:cNvSpPr/>
      </dsp:nvSpPr>
      <dsp:spPr>
        <a:xfrm>
          <a:off x="463341" y="2364718"/>
          <a:ext cx="1664604" cy="832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3 - </a:t>
          </a:r>
          <a:r>
            <a:rPr lang="en-GB" sz="1800" kern="1200" dirty="0" err="1"/>
            <a:t>Jehoahaz</a:t>
          </a:r>
          <a:endParaRPr lang="en-GB" sz="1800" kern="1200" dirty="0"/>
        </a:p>
      </dsp:txBody>
      <dsp:txXfrm>
        <a:off x="463341" y="2364718"/>
        <a:ext cx="1664604" cy="832302"/>
      </dsp:txXfrm>
    </dsp:sp>
    <dsp:sp modelId="{3936C926-BBD6-4CE8-BC84-6FA6A87EB772}">
      <dsp:nvSpPr>
        <dsp:cNvPr id="0" name=""/>
        <dsp:cNvSpPr/>
      </dsp:nvSpPr>
      <dsp:spPr>
        <a:xfrm>
          <a:off x="2477513" y="2364718"/>
          <a:ext cx="1664604" cy="832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4 - Jehoiakim</a:t>
          </a:r>
        </a:p>
      </dsp:txBody>
      <dsp:txXfrm>
        <a:off x="2477513" y="2364718"/>
        <a:ext cx="1664604" cy="832302"/>
      </dsp:txXfrm>
    </dsp:sp>
    <dsp:sp modelId="{EFFDDF4F-B6B9-4EA2-8022-F46161A0A4B8}">
      <dsp:nvSpPr>
        <dsp:cNvPr id="0" name=""/>
        <dsp:cNvSpPr/>
      </dsp:nvSpPr>
      <dsp:spPr>
        <a:xfrm>
          <a:off x="2893664" y="3546588"/>
          <a:ext cx="1664604" cy="832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5 - Jehoiachin</a:t>
          </a:r>
        </a:p>
      </dsp:txBody>
      <dsp:txXfrm>
        <a:off x="2893664" y="3546588"/>
        <a:ext cx="1664604" cy="832302"/>
      </dsp:txXfrm>
    </dsp:sp>
    <dsp:sp modelId="{A8DF5CC0-AA27-45D4-93AB-0095C7A1A0AD}">
      <dsp:nvSpPr>
        <dsp:cNvPr id="0" name=""/>
        <dsp:cNvSpPr/>
      </dsp:nvSpPr>
      <dsp:spPr>
        <a:xfrm>
          <a:off x="4491684" y="2364718"/>
          <a:ext cx="1664604" cy="832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6 - Zedekiah</a:t>
          </a:r>
        </a:p>
      </dsp:txBody>
      <dsp:txXfrm>
        <a:off x="4491684" y="2364718"/>
        <a:ext cx="1664604" cy="832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0F3BF-1EFD-46E5-91C4-3EB648CCC84C}">
      <dsp:nvSpPr>
        <dsp:cNvPr id="0" name=""/>
        <dsp:cNvSpPr/>
      </dsp:nvSpPr>
      <dsp:spPr>
        <a:xfrm>
          <a:off x="705263" y="986691"/>
          <a:ext cx="1799996" cy="17999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A4BC46-6638-42AE-A914-CBFDA89521E9}">
      <dsp:nvSpPr>
        <dsp:cNvPr id="0" name=""/>
        <dsp:cNvSpPr/>
      </dsp:nvSpPr>
      <dsp:spPr>
        <a:xfrm>
          <a:off x="569079" y="2936743"/>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solidFill>
                <a:schemeClr val="bg1"/>
              </a:solidFill>
            </a:rPr>
            <a:t>Land</a:t>
          </a:r>
        </a:p>
      </dsp:txBody>
      <dsp:txXfrm>
        <a:off x="569079" y="2936743"/>
        <a:ext cx="2072362" cy="720000"/>
      </dsp:txXfrm>
    </dsp:sp>
    <dsp:sp modelId="{9D69F3FA-E709-4959-8E74-088F9C175B5C}">
      <dsp:nvSpPr>
        <dsp:cNvPr id="0" name=""/>
        <dsp:cNvSpPr/>
      </dsp:nvSpPr>
      <dsp:spPr>
        <a:xfrm>
          <a:off x="3140289" y="986691"/>
          <a:ext cx="1799996" cy="17999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CCC7E3-E349-477F-9DE4-A04DBA3FB991}">
      <dsp:nvSpPr>
        <dsp:cNvPr id="0" name=""/>
        <dsp:cNvSpPr/>
      </dsp:nvSpPr>
      <dsp:spPr>
        <a:xfrm>
          <a:off x="3004105" y="2936743"/>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solidFill>
                <a:schemeClr val="bg1"/>
              </a:solidFill>
            </a:rPr>
            <a:t>Temple</a:t>
          </a:r>
        </a:p>
      </dsp:txBody>
      <dsp:txXfrm>
        <a:off x="3004105" y="2936743"/>
        <a:ext cx="2072362" cy="720000"/>
      </dsp:txXfrm>
    </dsp:sp>
    <dsp:sp modelId="{4439075E-4673-4F5B-AC0E-70E644B7C29C}">
      <dsp:nvSpPr>
        <dsp:cNvPr id="0" name=""/>
        <dsp:cNvSpPr/>
      </dsp:nvSpPr>
      <dsp:spPr>
        <a:xfrm>
          <a:off x="5575314" y="986691"/>
          <a:ext cx="1799996" cy="17999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0095A-058C-4868-8ADC-C638EBCAE21B}">
      <dsp:nvSpPr>
        <dsp:cNvPr id="0" name=""/>
        <dsp:cNvSpPr/>
      </dsp:nvSpPr>
      <dsp:spPr>
        <a:xfrm>
          <a:off x="5439131" y="2936743"/>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solidFill>
                <a:schemeClr val="bg1"/>
              </a:solidFill>
            </a:rPr>
            <a:t>Kingship</a:t>
          </a:r>
        </a:p>
      </dsp:txBody>
      <dsp:txXfrm>
        <a:off x="5439131" y="2936743"/>
        <a:ext cx="2072362" cy="720000"/>
      </dsp:txXfrm>
    </dsp:sp>
    <dsp:sp modelId="{2FC0DEA1-8956-4F34-9376-BA714F5C0E96}">
      <dsp:nvSpPr>
        <dsp:cNvPr id="0" name=""/>
        <dsp:cNvSpPr/>
      </dsp:nvSpPr>
      <dsp:spPr>
        <a:xfrm>
          <a:off x="8010340" y="986691"/>
          <a:ext cx="1799996" cy="17999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1AAF3-36A2-4EFA-9D36-0D7E9AE41FC3}">
      <dsp:nvSpPr>
        <dsp:cNvPr id="0" name=""/>
        <dsp:cNvSpPr/>
      </dsp:nvSpPr>
      <dsp:spPr>
        <a:xfrm>
          <a:off x="7874157" y="2936743"/>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solidFill>
                <a:schemeClr val="bg1"/>
              </a:solidFill>
            </a:rPr>
            <a:t>Glory</a:t>
          </a:r>
        </a:p>
      </dsp:txBody>
      <dsp:txXfrm>
        <a:off x="7874157" y="2936743"/>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4BF1-BCDD-2147-87FF-6A194034E04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399D2D6-33CB-F543-AE74-5FF70E2D9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E98D54-A24E-704A-B16B-58836A0C9D31}"/>
              </a:ext>
            </a:extLst>
          </p:cNvPr>
          <p:cNvSpPr>
            <a:spLocks noGrp="1"/>
          </p:cNvSpPr>
          <p:nvPr>
            <p:ph type="dt" sz="half" idx="10"/>
          </p:nvPr>
        </p:nvSpPr>
        <p:spPr/>
        <p:txBody>
          <a:bodyPr/>
          <a:lstStyle/>
          <a:p>
            <a:fld id="{58A06A12-3D1E-1D43-B68C-C3FEEC56BC03}" type="datetimeFigureOut">
              <a:rPr lang="en-US" smtClean="0"/>
              <a:t>1/21/2025</a:t>
            </a:fld>
            <a:endParaRPr lang="en-US"/>
          </a:p>
        </p:txBody>
      </p:sp>
      <p:sp>
        <p:nvSpPr>
          <p:cNvPr id="5" name="Footer Placeholder 4">
            <a:extLst>
              <a:ext uri="{FF2B5EF4-FFF2-40B4-BE49-F238E27FC236}">
                <a16:creationId xmlns:a16="http://schemas.microsoft.com/office/drawing/2014/main" id="{66B8D750-F714-F140-81E6-515A24EB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42150-449B-DC47-B1B7-F8BE4EAEDE3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161662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4BC8-080D-1A47-83C8-D0ADFE18198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453D01-FA76-834F-87D8-5E5971A9B8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DC2126-15B9-1A43-9651-F223AB210A44}"/>
              </a:ext>
            </a:extLst>
          </p:cNvPr>
          <p:cNvSpPr>
            <a:spLocks noGrp="1"/>
          </p:cNvSpPr>
          <p:nvPr>
            <p:ph type="dt" sz="half" idx="10"/>
          </p:nvPr>
        </p:nvSpPr>
        <p:spPr/>
        <p:txBody>
          <a:bodyPr/>
          <a:lstStyle/>
          <a:p>
            <a:fld id="{58A06A12-3D1E-1D43-B68C-C3FEEC56BC03}" type="datetimeFigureOut">
              <a:rPr lang="en-US" smtClean="0"/>
              <a:t>1/21/2025</a:t>
            </a:fld>
            <a:endParaRPr lang="en-US"/>
          </a:p>
        </p:txBody>
      </p:sp>
      <p:sp>
        <p:nvSpPr>
          <p:cNvPr id="5" name="Footer Placeholder 4">
            <a:extLst>
              <a:ext uri="{FF2B5EF4-FFF2-40B4-BE49-F238E27FC236}">
                <a16:creationId xmlns:a16="http://schemas.microsoft.com/office/drawing/2014/main" id="{095138AC-8071-4B4D-95E3-B5CA07447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0A5AC-FF28-C24D-B25C-2C028D54606B}"/>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10969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5A4215-DDA6-7345-B638-B736A950AD8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F527E6-07F2-DF47-9553-E3AE4CB1FE2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472BC7-2B19-1C43-83B7-DDA9D07E4BA4}"/>
              </a:ext>
            </a:extLst>
          </p:cNvPr>
          <p:cNvSpPr>
            <a:spLocks noGrp="1"/>
          </p:cNvSpPr>
          <p:nvPr>
            <p:ph type="dt" sz="half" idx="10"/>
          </p:nvPr>
        </p:nvSpPr>
        <p:spPr/>
        <p:txBody>
          <a:bodyPr/>
          <a:lstStyle/>
          <a:p>
            <a:fld id="{58A06A12-3D1E-1D43-B68C-C3FEEC56BC03}" type="datetimeFigureOut">
              <a:rPr lang="en-US" smtClean="0"/>
              <a:t>1/21/2025</a:t>
            </a:fld>
            <a:endParaRPr lang="en-US"/>
          </a:p>
        </p:txBody>
      </p:sp>
      <p:sp>
        <p:nvSpPr>
          <p:cNvPr id="5" name="Footer Placeholder 4">
            <a:extLst>
              <a:ext uri="{FF2B5EF4-FFF2-40B4-BE49-F238E27FC236}">
                <a16:creationId xmlns:a16="http://schemas.microsoft.com/office/drawing/2014/main" id="{3B356EA9-D3B3-B047-B64B-6CE36C530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D6809-ABB1-6345-9C08-6D9422F8DCEC}"/>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428312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6DEB-A353-0744-A0FB-AF6D5278B8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1B9DD3-93C3-C243-B8CF-0226D0B776D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354234-82EE-0245-BAF3-493B1CE0A9F7}"/>
              </a:ext>
            </a:extLst>
          </p:cNvPr>
          <p:cNvSpPr>
            <a:spLocks noGrp="1"/>
          </p:cNvSpPr>
          <p:nvPr>
            <p:ph type="dt" sz="half" idx="10"/>
          </p:nvPr>
        </p:nvSpPr>
        <p:spPr/>
        <p:txBody>
          <a:bodyPr/>
          <a:lstStyle/>
          <a:p>
            <a:fld id="{58A06A12-3D1E-1D43-B68C-C3FEEC56BC03}" type="datetimeFigureOut">
              <a:rPr lang="en-US" smtClean="0"/>
              <a:t>1/21/2025</a:t>
            </a:fld>
            <a:endParaRPr lang="en-US"/>
          </a:p>
        </p:txBody>
      </p:sp>
      <p:sp>
        <p:nvSpPr>
          <p:cNvPr id="5" name="Footer Placeholder 4">
            <a:extLst>
              <a:ext uri="{FF2B5EF4-FFF2-40B4-BE49-F238E27FC236}">
                <a16:creationId xmlns:a16="http://schemas.microsoft.com/office/drawing/2014/main" id="{BCAC438D-2B68-FB4F-860B-DC40B4F7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C9D26-BD22-C348-9F8B-A60479ABA655}"/>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7200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6DAD-9DE4-B948-BD8F-FDC8396C32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5312A3A-C3B7-F240-A01D-6AFD46DABF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5984A8-8243-F14A-B4EB-490E739E71A0}"/>
              </a:ext>
            </a:extLst>
          </p:cNvPr>
          <p:cNvSpPr>
            <a:spLocks noGrp="1"/>
          </p:cNvSpPr>
          <p:nvPr>
            <p:ph type="dt" sz="half" idx="10"/>
          </p:nvPr>
        </p:nvSpPr>
        <p:spPr/>
        <p:txBody>
          <a:bodyPr/>
          <a:lstStyle/>
          <a:p>
            <a:fld id="{58A06A12-3D1E-1D43-B68C-C3FEEC56BC03}" type="datetimeFigureOut">
              <a:rPr lang="en-US" smtClean="0"/>
              <a:t>1/21/2025</a:t>
            </a:fld>
            <a:endParaRPr lang="en-US"/>
          </a:p>
        </p:txBody>
      </p:sp>
      <p:sp>
        <p:nvSpPr>
          <p:cNvPr id="5" name="Footer Placeholder 4">
            <a:extLst>
              <a:ext uri="{FF2B5EF4-FFF2-40B4-BE49-F238E27FC236}">
                <a16:creationId xmlns:a16="http://schemas.microsoft.com/office/drawing/2014/main" id="{ECE234F5-339F-AA49-9ED3-F588FBE35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EE43C-3E00-DE40-9898-AB87E3F76DB7}"/>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32765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B1B7-82A1-6D42-AC4C-F275006870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1A5F4F0-417E-7A43-BC3A-28F8FE6D8A8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839D6B3-0578-7141-8567-2C98C4DD17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C04154-F99B-AA47-B20C-5B9A99829237}"/>
              </a:ext>
            </a:extLst>
          </p:cNvPr>
          <p:cNvSpPr>
            <a:spLocks noGrp="1"/>
          </p:cNvSpPr>
          <p:nvPr>
            <p:ph type="dt" sz="half" idx="10"/>
          </p:nvPr>
        </p:nvSpPr>
        <p:spPr/>
        <p:txBody>
          <a:bodyPr/>
          <a:lstStyle/>
          <a:p>
            <a:fld id="{58A06A12-3D1E-1D43-B68C-C3FEEC56BC03}" type="datetimeFigureOut">
              <a:rPr lang="en-US" smtClean="0"/>
              <a:t>1/21/2025</a:t>
            </a:fld>
            <a:endParaRPr lang="en-US"/>
          </a:p>
        </p:txBody>
      </p:sp>
      <p:sp>
        <p:nvSpPr>
          <p:cNvPr id="6" name="Footer Placeholder 5">
            <a:extLst>
              <a:ext uri="{FF2B5EF4-FFF2-40B4-BE49-F238E27FC236}">
                <a16:creationId xmlns:a16="http://schemas.microsoft.com/office/drawing/2014/main" id="{961875E6-29FD-9D4A-ABC3-FB57A536F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65E079-0A1A-A748-B134-AB662FA3AD5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12677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44F6-EE07-2041-AE94-E857D973DB4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D5B786-A07F-FC49-9A3E-DF700E0C44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B4BB28-5045-6D40-85C5-987CCEFDD7B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2E18A16-B3BA-4E47-8E76-9FA166C740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DBDC33-DAF9-CA43-A3E4-BF57FC4925F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A52DA0A-9D8E-DA4A-88EE-EAE097C61858}"/>
              </a:ext>
            </a:extLst>
          </p:cNvPr>
          <p:cNvSpPr>
            <a:spLocks noGrp="1"/>
          </p:cNvSpPr>
          <p:nvPr>
            <p:ph type="dt" sz="half" idx="10"/>
          </p:nvPr>
        </p:nvSpPr>
        <p:spPr/>
        <p:txBody>
          <a:bodyPr/>
          <a:lstStyle/>
          <a:p>
            <a:fld id="{58A06A12-3D1E-1D43-B68C-C3FEEC56BC03}" type="datetimeFigureOut">
              <a:rPr lang="en-US" smtClean="0"/>
              <a:t>1/21/2025</a:t>
            </a:fld>
            <a:endParaRPr lang="en-US"/>
          </a:p>
        </p:txBody>
      </p:sp>
      <p:sp>
        <p:nvSpPr>
          <p:cNvPr id="8" name="Footer Placeholder 7">
            <a:extLst>
              <a:ext uri="{FF2B5EF4-FFF2-40B4-BE49-F238E27FC236}">
                <a16:creationId xmlns:a16="http://schemas.microsoft.com/office/drawing/2014/main" id="{0ECF9417-E166-734F-90E0-293F9A53DE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18ADE8-E1B8-2B48-8C40-252775F6B3F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535891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3563-4DD2-C74C-BCCC-377FCB3352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1C0ACE6-4E11-EA4C-A2CA-E1D0FFE75258}"/>
              </a:ext>
            </a:extLst>
          </p:cNvPr>
          <p:cNvSpPr>
            <a:spLocks noGrp="1"/>
          </p:cNvSpPr>
          <p:nvPr>
            <p:ph type="dt" sz="half" idx="10"/>
          </p:nvPr>
        </p:nvSpPr>
        <p:spPr/>
        <p:txBody>
          <a:bodyPr/>
          <a:lstStyle/>
          <a:p>
            <a:fld id="{58A06A12-3D1E-1D43-B68C-C3FEEC56BC03}" type="datetimeFigureOut">
              <a:rPr lang="en-US" smtClean="0"/>
              <a:t>1/21/2025</a:t>
            </a:fld>
            <a:endParaRPr lang="en-US"/>
          </a:p>
        </p:txBody>
      </p:sp>
      <p:sp>
        <p:nvSpPr>
          <p:cNvPr id="4" name="Footer Placeholder 3">
            <a:extLst>
              <a:ext uri="{FF2B5EF4-FFF2-40B4-BE49-F238E27FC236}">
                <a16:creationId xmlns:a16="http://schemas.microsoft.com/office/drawing/2014/main" id="{051944CC-EC04-5348-B65A-34DD8451D2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990CD-B1BB-B94F-A04B-965A3152FF81}"/>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9770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DF541-5E42-B24B-8AB7-43D1CC0AD61D}"/>
              </a:ext>
            </a:extLst>
          </p:cNvPr>
          <p:cNvSpPr>
            <a:spLocks noGrp="1"/>
          </p:cNvSpPr>
          <p:nvPr>
            <p:ph type="dt" sz="half" idx="10"/>
          </p:nvPr>
        </p:nvSpPr>
        <p:spPr/>
        <p:txBody>
          <a:bodyPr/>
          <a:lstStyle/>
          <a:p>
            <a:fld id="{58A06A12-3D1E-1D43-B68C-C3FEEC56BC03}" type="datetimeFigureOut">
              <a:rPr lang="en-US" smtClean="0"/>
              <a:t>1/21/2025</a:t>
            </a:fld>
            <a:endParaRPr lang="en-US"/>
          </a:p>
        </p:txBody>
      </p:sp>
      <p:sp>
        <p:nvSpPr>
          <p:cNvPr id="3" name="Footer Placeholder 2">
            <a:extLst>
              <a:ext uri="{FF2B5EF4-FFF2-40B4-BE49-F238E27FC236}">
                <a16:creationId xmlns:a16="http://schemas.microsoft.com/office/drawing/2014/main" id="{9AAF4CA1-3B03-114F-8F7D-836EB5B719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EEA2B-23F7-DF4F-B5BD-C78694776BEE}"/>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25688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2293-FE92-7F44-A95E-8F2983B575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75178F4-1D05-924F-BF70-EEB01CED9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16B44D8-15A3-804D-B618-8645BFC9B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A9711E-15E1-0641-A542-493B4E65FD78}"/>
              </a:ext>
            </a:extLst>
          </p:cNvPr>
          <p:cNvSpPr>
            <a:spLocks noGrp="1"/>
          </p:cNvSpPr>
          <p:nvPr>
            <p:ph type="dt" sz="half" idx="10"/>
          </p:nvPr>
        </p:nvSpPr>
        <p:spPr/>
        <p:txBody>
          <a:bodyPr/>
          <a:lstStyle/>
          <a:p>
            <a:fld id="{58A06A12-3D1E-1D43-B68C-C3FEEC56BC03}" type="datetimeFigureOut">
              <a:rPr lang="en-US" smtClean="0"/>
              <a:t>1/21/2025</a:t>
            </a:fld>
            <a:endParaRPr lang="en-US"/>
          </a:p>
        </p:txBody>
      </p:sp>
      <p:sp>
        <p:nvSpPr>
          <p:cNvPr id="6" name="Footer Placeholder 5">
            <a:extLst>
              <a:ext uri="{FF2B5EF4-FFF2-40B4-BE49-F238E27FC236}">
                <a16:creationId xmlns:a16="http://schemas.microsoft.com/office/drawing/2014/main" id="{BAC0A4DA-1852-6341-8289-151FC6A0C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7CA73-9EC0-5548-80D0-023B33D1148D}"/>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18659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26BE-0979-C34D-A86D-C06E494FF2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B9E34F-8C65-8649-91FD-5269C8CA4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14DA53-B785-E04E-9422-1E8CF87FD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BB737D-D5F6-1446-A1B6-F2FD2BD5BE45}"/>
              </a:ext>
            </a:extLst>
          </p:cNvPr>
          <p:cNvSpPr>
            <a:spLocks noGrp="1"/>
          </p:cNvSpPr>
          <p:nvPr>
            <p:ph type="dt" sz="half" idx="10"/>
          </p:nvPr>
        </p:nvSpPr>
        <p:spPr/>
        <p:txBody>
          <a:bodyPr/>
          <a:lstStyle/>
          <a:p>
            <a:fld id="{58A06A12-3D1E-1D43-B68C-C3FEEC56BC03}" type="datetimeFigureOut">
              <a:rPr lang="en-US" smtClean="0"/>
              <a:t>1/21/2025</a:t>
            </a:fld>
            <a:endParaRPr lang="en-US"/>
          </a:p>
        </p:txBody>
      </p:sp>
      <p:sp>
        <p:nvSpPr>
          <p:cNvPr id="6" name="Footer Placeholder 5">
            <a:extLst>
              <a:ext uri="{FF2B5EF4-FFF2-40B4-BE49-F238E27FC236}">
                <a16:creationId xmlns:a16="http://schemas.microsoft.com/office/drawing/2014/main" id="{55F61840-6F30-804B-88B1-F21EDC294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30378-E7CD-4F42-A5F4-2A7824B13147}"/>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3027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C6CAAB-7B55-F345-A246-B0CB43882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5C07C0-1CF1-B147-AF72-7FA8FF3C2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3D7B7E-8910-A04E-9028-1A034D81E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06A12-3D1E-1D43-B68C-C3FEEC56BC03}" type="datetimeFigureOut">
              <a:rPr lang="en-US" smtClean="0"/>
              <a:t>1/21/2025</a:t>
            </a:fld>
            <a:endParaRPr lang="en-US"/>
          </a:p>
        </p:txBody>
      </p:sp>
      <p:sp>
        <p:nvSpPr>
          <p:cNvPr id="5" name="Footer Placeholder 4">
            <a:extLst>
              <a:ext uri="{FF2B5EF4-FFF2-40B4-BE49-F238E27FC236}">
                <a16:creationId xmlns:a16="http://schemas.microsoft.com/office/drawing/2014/main" id="{41C70570-07B8-8C41-BDA3-F56CCBF07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7CBD28-066C-0946-A258-4C0D018D34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FC601-C0F2-3240-ABB0-2CB6D0F8495B}" type="slidenum">
              <a:rPr lang="en-US" smtClean="0"/>
              <a:t>‹#›</a:t>
            </a:fld>
            <a:endParaRPr lang="en-US"/>
          </a:p>
        </p:txBody>
      </p:sp>
    </p:spTree>
    <p:extLst>
      <p:ext uri="{BB962C8B-B14F-4D97-AF65-F5344CB8AC3E}">
        <p14:creationId xmlns:p14="http://schemas.microsoft.com/office/powerpoint/2010/main" val="1288769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E39ABC-DE35-A74C-9C98-0935A0A64FE3}"/>
              </a:ext>
            </a:extLst>
          </p:cNvPr>
          <p:cNvSpPr>
            <a:spLocks noGrp="1"/>
          </p:cNvSpPr>
          <p:nvPr>
            <p:ph type="ctrTitle"/>
          </p:nvPr>
        </p:nvSpPr>
        <p:spPr>
          <a:xfrm>
            <a:off x="3618385" y="2739796"/>
            <a:ext cx="7965557" cy="784746"/>
          </a:xfrm>
        </p:spPr>
        <p:txBody>
          <a:bodyPr>
            <a:noAutofit/>
          </a:bodyPr>
          <a:lstStyle/>
          <a:p>
            <a:pPr algn="r"/>
            <a:r>
              <a:rPr lang="en-US" sz="4200" b="1" dirty="0">
                <a:solidFill>
                  <a:schemeClr val="bg1"/>
                </a:solidFill>
                <a:latin typeface="Depot New Rg" panose="020B0503000000020004" pitchFamily="34" charset="77"/>
              </a:rPr>
              <a:t>BT Online: Exile and Return</a:t>
            </a:r>
          </a:p>
        </p:txBody>
      </p:sp>
      <p:sp>
        <p:nvSpPr>
          <p:cNvPr id="5" name="Subtitle 2">
            <a:extLst>
              <a:ext uri="{FF2B5EF4-FFF2-40B4-BE49-F238E27FC236}">
                <a16:creationId xmlns:a16="http://schemas.microsoft.com/office/drawing/2014/main" id="{08D89F96-7074-3344-9FBC-5C696D642E82}"/>
              </a:ext>
            </a:extLst>
          </p:cNvPr>
          <p:cNvSpPr>
            <a:spLocks noGrp="1"/>
          </p:cNvSpPr>
          <p:nvPr>
            <p:ph type="subTitle" idx="1"/>
          </p:nvPr>
        </p:nvSpPr>
        <p:spPr>
          <a:xfrm>
            <a:off x="5780675" y="3573970"/>
            <a:ext cx="5803267" cy="484599"/>
          </a:xfrm>
        </p:spPr>
        <p:txBody>
          <a:bodyPr/>
          <a:lstStyle/>
          <a:p>
            <a:pPr algn="r"/>
            <a:r>
              <a:rPr lang="en-US" dirty="0">
                <a:solidFill>
                  <a:schemeClr val="bg1"/>
                </a:solidFill>
              </a:rPr>
              <a:t>11</a:t>
            </a:r>
            <a:r>
              <a:rPr lang="en-US" baseline="30000" dirty="0">
                <a:solidFill>
                  <a:schemeClr val="bg1"/>
                </a:solidFill>
              </a:rPr>
              <a:t>th</a:t>
            </a:r>
            <a:r>
              <a:rPr lang="en-US" dirty="0">
                <a:solidFill>
                  <a:schemeClr val="bg1"/>
                </a:solidFill>
              </a:rPr>
              <a:t> February 2025</a:t>
            </a:r>
          </a:p>
        </p:txBody>
      </p:sp>
    </p:spTree>
    <p:extLst>
      <p:ext uri="{BB962C8B-B14F-4D97-AF65-F5344CB8AC3E}">
        <p14:creationId xmlns:p14="http://schemas.microsoft.com/office/powerpoint/2010/main" val="209699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2 Kings 24:18-20 &amp; Jeremiah 52:1-3</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199" y="1825625"/>
            <a:ext cx="6945923" cy="46689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solidFill>
                  <a:schemeClr val="bg1"/>
                </a:solidFill>
              </a:rPr>
              <a:t>“Zedekiah was twenty-one years old when he became king, and he reigned in Jerusalem for eleven years. His mother’s name was Hamutal daughter of Jeremiah; she was from </a:t>
            </a:r>
            <a:r>
              <a:rPr lang="en-US" altLang="en-US" dirty="0" err="1">
                <a:solidFill>
                  <a:schemeClr val="bg1"/>
                </a:solidFill>
              </a:rPr>
              <a:t>Libnah</a:t>
            </a:r>
            <a:r>
              <a:rPr lang="en-US" altLang="en-US" dirty="0">
                <a:solidFill>
                  <a:schemeClr val="bg1"/>
                </a:solidFill>
              </a:rPr>
              <a:t>. He did evil in the eyes of the Lord, just as Jehoiakim had done. It was because of the Lord’s anger that all this happened to Jerusalem and Judah, and in the end he thrust them from his presence.  Now Zedekiah rebelled against the king of Babylon.”</a:t>
            </a:r>
          </a:p>
        </p:txBody>
      </p:sp>
      <p:pic>
        <p:nvPicPr>
          <p:cNvPr id="5" name="Picture 2">
            <a:extLst>
              <a:ext uri="{FF2B5EF4-FFF2-40B4-BE49-F238E27FC236}">
                <a16:creationId xmlns:a16="http://schemas.microsoft.com/office/drawing/2014/main" id="{DB4CAA10-932F-6CEB-DD0F-87A1ABE8FEE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29800" y="1926000"/>
            <a:ext cx="3424000" cy="19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78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Deuteronomy 30:15-18</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199" y="1825625"/>
            <a:ext cx="10086475" cy="46689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solidFill>
                  <a:schemeClr val="bg1"/>
                </a:solidFill>
              </a:rPr>
              <a:t>“See, I set before you today life and prosperity, death and destruction. For I command you today to love the Lord your God, to walk in obedience to him, and to keep his commands, decrees and laws; then you will live and increase, and the Lord your God will bless you in the land you are entering to possess.  But if your heart turns away and you are not obedient, and if you are drawn away to bow down to other gods and worship them, I declare to you this day that you will certainly be destroyed. You will not live long in the land you are crossing the Jordan to enter and possess.”</a:t>
            </a:r>
          </a:p>
        </p:txBody>
      </p:sp>
    </p:spTree>
    <p:extLst>
      <p:ext uri="{BB962C8B-B14F-4D97-AF65-F5344CB8AC3E}">
        <p14:creationId xmlns:p14="http://schemas.microsoft.com/office/powerpoint/2010/main" val="61488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A bigger picture</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199" y="1825625"/>
            <a:ext cx="10086475" cy="46689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solidFill>
                  <a:schemeClr val="bg1"/>
                </a:solidFill>
              </a:rPr>
              <a:t>Jeremiah 9:11 </a:t>
            </a:r>
          </a:p>
          <a:p>
            <a:pPr algn="l"/>
            <a:r>
              <a:rPr lang="en-US" altLang="en-US" dirty="0">
                <a:solidFill>
                  <a:schemeClr val="bg1"/>
                </a:solidFill>
              </a:rPr>
              <a:t>“I will make Jerusalem a heap of ruins, a haunt of jackals; and I will lay waste the towns of Judah so no one can live there.”</a:t>
            </a:r>
          </a:p>
          <a:p>
            <a:pPr algn="l"/>
            <a:endParaRPr lang="en-US" altLang="en-US" dirty="0">
              <a:solidFill>
                <a:schemeClr val="bg1"/>
              </a:solidFill>
            </a:endParaRPr>
          </a:p>
          <a:p>
            <a:pPr algn="l"/>
            <a:r>
              <a:rPr lang="en-US" altLang="en-US" dirty="0">
                <a:solidFill>
                  <a:schemeClr val="bg1"/>
                </a:solidFill>
              </a:rPr>
              <a:t>1 Kings 8:27</a:t>
            </a:r>
          </a:p>
          <a:p>
            <a:pPr algn="l"/>
            <a:r>
              <a:rPr lang="en-US" altLang="en-US" dirty="0">
                <a:solidFill>
                  <a:schemeClr val="bg1"/>
                </a:solidFill>
              </a:rPr>
              <a:t>“But will God really dwell on earth? The heavens, even the highest heaven, cannot contain you. How much less this temple I have built!”</a:t>
            </a:r>
          </a:p>
          <a:p>
            <a:pPr algn="l"/>
            <a:endParaRPr lang="en-US" altLang="en-US" dirty="0">
              <a:solidFill>
                <a:schemeClr val="bg1"/>
              </a:solidFill>
            </a:endParaRPr>
          </a:p>
          <a:p>
            <a:pPr algn="l"/>
            <a:r>
              <a:rPr lang="en-US" altLang="en-US" dirty="0">
                <a:solidFill>
                  <a:schemeClr val="bg1"/>
                </a:solidFill>
              </a:rPr>
              <a:t>John 2:19 </a:t>
            </a:r>
          </a:p>
          <a:p>
            <a:pPr algn="l"/>
            <a:r>
              <a:rPr lang="en-US" altLang="en-US" dirty="0">
                <a:solidFill>
                  <a:schemeClr val="bg1"/>
                </a:solidFill>
              </a:rPr>
              <a:t>“Jesus answered them, “Destroy this temple, and I will raise it again in three days.””</a:t>
            </a:r>
          </a:p>
        </p:txBody>
      </p:sp>
    </p:spTree>
    <p:extLst>
      <p:ext uri="{BB962C8B-B14F-4D97-AF65-F5344CB8AC3E}">
        <p14:creationId xmlns:p14="http://schemas.microsoft.com/office/powerpoint/2010/main" val="1664491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Thy will be done…</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800" dirty="0">
                <a:solidFill>
                  <a:schemeClr val="bg1"/>
                </a:solidFill>
              </a:rPr>
              <a:t>CS Lewis </a:t>
            </a:r>
          </a:p>
          <a:p>
            <a:pPr algn="l"/>
            <a:r>
              <a:rPr lang="en-US" altLang="en-US" sz="2800" dirty="0">
                <a:solidFill>
                  <a:schemeClr val="bg1"/>
                </a:solidFill>
              </a:rPr>
              <a:t>“There are only two kinds of people in the end: those who say to God, ‘Thy will be done,’ and those to whom God says, in the end, ‘Thy will be done.’”</a:t>
            </a:r>
          </a:p>
          <a:p>
            <a:pPr algn="l"/>
            <a:endParaRPr lang="en-US" altLang="en-US" sz="2800" dirty="0">
              <a:solidFill>
                <a:schemeClr val="bg1"/>
              </a:solidFill>
            </a:endParaRPr>
          </a:p>
          <a:p>
            <a:r>
              <a:rPr lang="en-US" altLang="en-US" sz="3600" dirty="0">
                <a:solidFill>
                  <a:schemeClr val="bg1"/>
                </a:solidFill>
              </a:rPr>
              <a:t>Good → Sin → Exile</a:t>
            </a:r>
          </a:p>
        </p:txBody>
      </p:sp>
    </p:spTree>
    <p:extLst>
      <p:ext uri="{BB962C8B-B14F-4D97-AF65-F5344CB8AC3E}">
        <p14:creationId xmlns:p14="http://schemas.microsoft.com/office/powerpoint/2010/main" val="1206841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2 Chronicles 36:11-16 </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199" y="1825625"/>
            <a:ext cx="10086475" cy="46689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solidFill>
                  <a:schemeClr val="bg1"/>
                </a:solidFill>
              </a:rPr>
              <a:t>“Zedekiah was twenty-one years old when he became king, and he reigned in Jerusalem for eleven years. He did evil in the eyes of the Lord his God and did not humble himself before Jeremiah the prophet, who spoke the word of the Lord. He also rebelled against King Nebuchadnezzar, who had made him take an oath in God’s name. He became stiff-necked and hardened his heart and would not turn to the Lord, the God of Israel. Furthermore, all the leaders of the priests and the people became more and more unfaithful, following all the detestable practices of the nations and defiling the temple of the Lord, which he had consecrated in Jerusalem.  The Lord, the God of their ancestors, sent word to them through his messengers again and again, because he had pity on his people and on his dwelling-place. But they mocked God’s messengers, despised his words and scoffed at his prophets until the wrath of the Lord was aroused against his people and there was no remedy.” </a:t>
            </a:r>
          </a:p>
        </p:txBody>
      </p:sp>
    </p:spTree>
    <p:extLst>
      <p:ext uri="{BB962C8B-B14F-4D97-AF65-F5344CB8AC3E}">
        <p14:creationId xmlns:p14="http://schemas.microsoft.com/office/powerpoint/2010/main" val="269597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Poll: what is your summation?</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199" y="1825625"/>
            <a:ext cx="10086475" cy="46689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solidFill>
                  <a:schemeClr val="bg1"/>
                </a:solidFill>
              </a:rPr>
              <a:t>1: “Foolish Israelites!  Serves them right … it should have happened sooner.”</a:t>
            </a:r>
          </a:p>
          <a:p>
            <a:pPr algn="l"/>
            <a:endParaRPr lang="en-US" altLang="en-US" dirty="0">
              <a:solidFill>
                <a:schemeClr val="bg1"/>
              </a:solidFill>
            </a:endParaRPr>
          </a:p>
          <a:p>
            <a:pPr algn="l"/>
            <a:r>
              <a:rPr lang="en-US" altLang="en-US" dirty="0">
                <a:solidFill>
                  <a:schemeClr val="bg1"/>
                </a:solidFill>
              </a:rPr>
              <a:t>2: “Poor Israelites!  They didn’t know how bad it was … it feels a bit harsh.”</a:t>
            </a:r>
          </a:p>
          <a:p>
            <a:pPr algn="l"/>
            <a:endParaRPr lang="en-US" altLang="en-US" dirty="0">
              <a:solidFill>
                <a:schemeClr val="bg1"/>
              </a:solidFill>
            </a:endParaRPr>
          </a:p>
          <a:p>
            <a:pPr algn="l"/>
            <a:r>
              <a:rPr lang="en-US" altLang="en-US" dirty="0">
                <a:solidFill>
                  <a:schemeClr val="bg1"/>
                </a:solidFill>
              </a:rPr>
              <a:t>3: “Confused Israelites!  It wasn’t their fault, wrong place at wrong time.”</a:t>
            </a:r>
          </a:p>
          <a:p>
            <a:pPr algn="l"/>
            <a:endParaRPr lang="en-US" altLang="en-US" dirty="0">
              <a:solidFill>
                <a:schemeClr val="bg1"/>
              </a:solidFill>
            </a:endParaRPr>
          </a:p>
          <a:p>
            <a:pPr algn="l"/>
            <a:r>
              <a:rPr lang="en-US" altLang="en-US" dirty="0">
                <a:solidFill>
                  <a:schemeClr val="bg1"/>
                </a:solidFill>
              </a:rPr>
              <a:t>4: “This is good for the Israelites!  Exile is not a bad place to be.” </a:t>
            </a:r>
          </a:p>
          <a:p>
            <a:pPr algn="l"/>
            <a:endParaRPr lang="en-US" altLang="en-US" dirty="0">
              <a:solidFill>
                <a:schemeClr val="bg1"/>
              </a:solidFill>
            </a:endParaRPr>
          </a:p>
          <a:p>
            <a:pPr algn="l"/>
            <a:r>
              <a:rPr lang="en-US" altLang="en-US" dirty="0">
                <a:solidFill>
                  <a:schemeClr val="bg1"/>
                </a:solidFill>
              </a:rPr>
              <a:t>5: “Never mind the Israelites … this could describe my situation!”</a:t>
            </a:r>
          </a:p>
        </p:txBody>
      </p:sp>
    </p:spTree>
    <p:extLst>
      <p:ext uri="{BB962C8B-B14F-4D97-AF65-F5344CB8AC3E}">
        <p14:creationId xmlns:p14="http://schemas.microsoft.com/office/powerpoint/2010/main" val="17471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Tonight</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800" dirty="0">
                <a:solidFill>
                  <a:schemeClr val="bg1"/>
                </a:solidFill>
              </a:rPr>
              <a:t>Part 1 = the what and why of exile </a:t>
            </a:r>
          </a:p>
          <a:p>
            <a:pPr algn="l"/>
            <a:endParaRPr lang="en-US" altLang="en-US" sz="2800" dirty="0">
              <a:solidFill>
                <a:schemeClr val="bg1"/>
              </a:solidFill>
            </a:endParaRPr>
          </a:p>
          <a:p>
            <a:pPr algn="l"/>
            <a:r>
              <a:rPr lang="en-US" altLang="en-US" sz="2800" u="sng" dirty="0">
                <a:solidFill>
                  <a:schemeClr val="bg1"/>
                </a:solidFill>
              </a:rPr>
              <a:t>Part 2 = the emotion and expectation of exile</a:t>
            </a:r>
          </a:p>
          <a:p>
            <a:pPr algn="l"/>
            <a:endParaRPr lang="en-US" altLang="en-US" sz="2800" dirty="0">
              <a:solidFill>
                <a:schemeClr val="bg1"/>
              </a:solidFill>
            </a:endParaRPr>
          </a:p>
        </p:txBody>
      </p:sp>
    </p:spTree>
    <p:extLst>
      <p:ext uri="{BB962C8B-B14F-4D97-AF65-F5344CB8AC3E}">
        <p14:creationId xmlns:p14="http://schemas.microsoft.com/office/powerpoint/2010/main" val="2646220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Exile…?</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3200" dirty="0">
                <a:solidFill>
                  <a:schemeClr val="bg1"/>
                </a:solidFill>
              </a:rPr>
              <a:t>A lost opportunity? (Jeremiah 39-44)</a:t>
            </a:r>
          </a:p>
          <a:p>
            <a:pPr algn="l"/>
            <a:endParaRPr lang="en-US" altLang="en-US" sz="3200" dirty="0">
              <a:solidFill>
                <a:schemeClr val="bg1"/>
              </a:solidFill>
            </a:endParaRPr>
          </a:p>
          <a:p>
            <a:pPr algn="l"/>
            <a:r>
              <a:rPr lang="en-US" altLang="en-US" sz="3200" dirty="0">
                <a:solidFill>
                  <a:schemeClr val="bg1"/>
                </a:solidFill>
              </a:rPr>
              <a:t>The temporary end of history? (2 Kings)</a:t>
            </a:r>
          </a:p>
          <a:p>
            <a:pPr algn="l"/>
            <a:endParaRPr lang="en-US" altLang="en-US" sz="3200" dirty="0">
              <a:solidFill>
                <a:schemeClr val="bg1"/>
              </a:solidFill>
            </a:endParaRPr>
          </a:p>
          <a:p>
            <a:pPr algn="l"/>
            <a:r>
              <a:rPr lang="en-US" altLang="en-US" sz="3200" dirty="0">
                <a:solidFill>
                  <a:schemeClr val="bg1"/>
                </a:solidFill>
              </a:rPr>
              <a:t>Sabbath of the land? (2 Chronicles – Ezra)</a:t>
            </a:r>
          </a:p>
        </p:txBody>
      </p:sp>
    </p:spTree>
    <p:extLst>
      <p:ext uri="{BB962C8B-B14F-4D97-AF65-F5344CB8AC3E}">
        <p14:creationId xmlns:p14="http://schemas.microsoft.com/office/powerpoint/2010/main" val="1276444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Sadness &amp; Lament(</a:t>
            </a:r>
            <a:r>
              <a:rPr lang="en-US" altLang="en-US" sz="4000" b="1" dirty="0" err="1">
                <a:solidFill>
                  <a:schemeClr val="bg1"/>
                </a:solidFill>
                <a:latin typeface="Depot New Lt" panose="020B0503000000020004" pitchFamily="34" charset="77"/>
              </a:rPr>
              <a:t>ations</a:t>
            </a:r>
            <a:r>
              <a:rPr lang="en-US" altLang="en-US" sz="4000" b="1" dirty="0">
                <a:solidFill>
                  <a:schemeClr val="bg1"/>
                </a:solidFill>
                <a:latin typeface="Depot New Lt" panose="020B0503000000020004" pitchFamily="34" charset="77"/>
              </a:rPr>
              <a:t>)</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200" y="1825624"/>
            <a:ext cx="10515600" cy="487997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800" dirty="0">
                <a:solidFill>
                  <a:schemeClr val="bg1"/>
                </a:solidFill>
              </a:rPr>
              <a:t>Lamentations 1:1 </a:t>
            </a:r>
          </a:p>
          <a:p>
            <a:pPr algn="l"/>
            <a:r>
              <a:rPr lang="en-US" altLang="en-US" sz="2800" dirty="0">
                <a:solidFill>
                  <a:schemeClr val="bg1"/>
                </a:solidFill>
              </a:rPr>
              <a:t>“How deserted lies the city, once so full of people! How like a widow is she, who once was great among the nations! She who was queen among the provinces has now become a slave.”</a:t>
            </a:r>
          </a:p>
          <a:p>
            <a:pPr algn="l"/>
            <a:endParaRPr lang="en-US" altLang="en-US" sz="2800" dirty="0">
              <a:solidFill>
                <a:schemeClr val="bg1"/>
              </a:solidFill>
            </a:endParaRPr>
          </a:p>
          <a:p>
            <a:pPr algn="l"/>
            <a:r>
              <a:rPr lang="en-US" altLang="en-US" sz="2800" dirty="0">
                <a:solidFill>
                  <a:schemeClr val="bg1"/>
                </a:solidFill>
              </a:rPr>
              <a:t>Lamentation 3:1 </a:t>
            </a:r>
            <a:br>
              <a:rPr lang="en-US" altLang="en-US" sz="2800" dirty="0">
                <a:solidFill>
                  <a:schemeClr val="bg1"/>
                </a:solidFill>
              </a:rPr>
            </a:br>
            <a:r>
              <a:rPr lang="en-US" altLang="en-US" sz="2800" dirty="0">
                <a:solidFill>
                  <a:schemeClr val="bg1"/>
                </a:solidFill>
              </a:rPr>
              <a:t>“I am the man who has seen affliction by the rod of the Lord’s wrath.”</a:t>
            </a:r>
          </a:p>
          <a:p>
            <a:pPr algn="l"/>
            <a:endParaRPr lang="en-US" altLang="en-US" sz="2800" dirty="0">
              <a:solidFill>
                <a:schemeClr val="bg1"/>
              </a:solidFill>
            </a:endParaRPr>
          </a:p>
          <a:p>
            <a:pPr algn="l"/>
            <a:r>
              <a:rPr lang="en-US" altLang="en-US" sz="2800" dirty="0">
                <a:solidFill>
                  <a:schemeClr val="bg1"/>
                </a:solidFill>
              </a:rPr>
              <a:t>Lamentations 3:22 </a:t>
            </a:r>
            <a:br>
              <a:rPr lang="en-US" altLang="en-US" sz="2800" dirty="0">
                <a:solidFill>
                  <a:schemeClr val="bg1"/>
                </a:solidFill>
              </a:rPr>
            </a:br>
            <a:r>
              <a:rPr lang="en-US" altLang="en-US" sz="2800" dirty="0">
                <a:solidFill>
                  <a:schemeClr val="bg1"/>
                </a:solidFill>
              </a:rPr>
              <a:t>“Because of the Lord’s great love we are not consumed, for his compassions never fail.”</a:t>
            </a:r>
          </a:p>
        </p:txBody>
      </p:sp>
    </p:spTree>
    <p:extLst>
      <p:ext uri="{BB962C8B-B14F-4D97-AF65-F5344CB8AC3E}">
        <p14:creationId xmlns:p14="http://schemas.microsoft.com/office/powerpoint/2010/main" val="4214724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Hope &amp; Prophecy</a:t>
            </a:r>
            <a:endParaRPr lang="en-US" sz="4000" b="1" dirty="0">
              <a:solidFill>
                <a:schemeClr val="bg1"/>
              </a:solidFill>
              <a:latin typeface="Depot New Lt" panose="020B0503000000020004" pitchFamily="34" charset="77"/>
            </a:endParaRPr>
          </a:p>
        </p:txBody>
      </p:sp>
      <p:pic>
        <p:nvPicPr>
          <p:cNvPr id="5124" name="Picture 4">
            <a:extLst>
              <a:ext uri="{FF2B5EF4-FFF2-40B4-BE49-F238E27FC236}">
                <a16:creationId xmlns:a16="http://schemas.microsoft.com/office/drawing/2014/main" id="{AACD8C3A-1D05-E0D1-D076-643EC7F4F7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43525" y="1667549"/>
            <a:ext cx="3600000" cy="422149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ichelangelo Buonarroti: The Prophet Jeremiah">
            <a:extLst>
              <a:ext uri="{FF2B5EF4-FFF2-40B4-BE49-F238E27FC236}">
                <a16:creationId xmlns:a16="http://schemas.microsoft.com/office/drawing/2014/main" id="{DF147BD7-D43B-A7F9-0D06-6454F77B35B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 y="1667549"/>
            <a:ext cx="3600000" cy="425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38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 painting of a group of people&#10;&#10;Description automatically generated">
            <a:extLst>
              <a:ext uri="{FF2B5EF4-FFF2-40B4-BE49-F238E27FC236}">
                <a16:creationId xmlns:a16="http://schemas.microsoft.com/office/drawing/2014/main" id="{549B935D-7A65-0604-962F-425EB719AE5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0E61FE-AA82-C742-829D-341F1D3A2763}"/>
              </a:ext>
            </a:extLst>
          </p:cNvPr>
          <p:cNvSpPr txBox="1">
            <a:spLocks/>
          </p:cNvSpPr>
          <p:nvPr/>
        </p:nvSpPr>
        <p:spPr>
          <a:xfrm>
            <a:off x="-1669984" y="-306404"/>
            <a:ext cx="13861963" cy="2905225"/>
          </a:xfrm>
          <a:prstGeom prst="ellipse">
            <a:avLst/>
          </a:prstGeom>
          <a:noFill/>
          <a:ln w="174625" cmpd="thinThick">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altLang="en-US" sz="5400" b="1" dirty="0">
                <a:solidFill>
                  <a:schemeClr val="bg1"/>
                </a:solidFill>
                <a:latin typeface="+mn-lt"/>
              </a:rPr>
              <a:t>exile is the human condition, </a:t>
            </a:r>
            <a:br>
              <a:rPr lang="en-US" altLang="en-US" sz="5400" b="1" dirty="0">
                <a:solidFill>
                  <a:schemeClr val="bg1"/>
                </a:solidFill>
                <a:latin typeface="+mn-lt"/>
              </a:rPr>
            </a:br>
            <a:r>
              <a:rPr lang="en-US" altLang="en-US" sz="5400" b="1" dirty="0">
                <a:solidFill>
                  <a:schemeClr val="bg1"/>
                </a:solidFill>
                <a:latin typeface="+mn-lt"/>
              </a:rPr>
              <a:t>as we all long for a better home</a:t>
            </a:r>
          </a:p>
        </p:txBody>
      </p:sp>
    </p:spTree>
    <p:extLst>
      <p:ext uri="{BB962C8B-B14F-4D97-AF65-F5344CB8AC3E}">
        <p14:creationId xmlns:p14="http://schemas.microsoft.com/office/powerpoint/2010/main" val="144621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Psalm 137</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D63127D5-35D1-9565-96D6-9BCFE43680A3}"/>
              </a:ext>
            </a:extLst>
          </p:cNvPr>
          <p:cNvSpPr txBox="1">
            <a:spLocks/>
          </p:cNvSpPr>
          <p:nvPr/>
        </p:nvSpPr>
        <p:spPr>
          <a:xfrm>
            <a:off x="838199" y="1461477"/>
            <a:ext cx="10689493" cy="5244123"/>
          </a:xfrm>
          <a:prstGeom prst="rect">
            <a:avLst/>
          </a:prstGeom>
        </p:spPr>
        <p:txBody>
          <a:bodyPr vert="horz" lIns="91440" tIns="45720" rIns="91440" bIns="45720" numCol="3" spcCol="72000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1800" dirty="0">
                <a:solidFill>
                  <a:schemeClr val="bg1"/>
                </a:solidFill>
              </a:rPr>
              <a:t>By the rivers of Babylon we sat and wept when we remembered Zion.</a:t>
            </a:r>
          </a:p>
          <a:p>
            <a:pPr algn="l"/>
            <a:r>
              <a:rPr lang="en-US" altLang="en-US" sz="1800" dirty="0">
                <a:solidFill>
                  <a:schemeClr val="bg1"/>
                </a:solidFill>
              </a:rPr>
              <a:t>There on the poplars we hung our harps,</a:t>
            </a:r>
          </a:p>
          <a:p>
            <a:pPr algn="l"/>
            <a:r>
              <a:rPr lang="en-US" altLang="en-US" sz="1800" dirty="0">
                <a:solidFill>
                  <a:schemeClr val="bg1"/>
                </a:solidFill>
              </a:rPr>
              <a:t>for there our captors asked us for songs, our tormentors demanded songs of joy;</a:t>
            </a:r>
          </a:p>
          <a:p>
            <a:pPr algn="l"/>
            <a:r>
              <a:rPr lang="en-US" altLang="en-US" sz="1800" dirty="0">
                <a:solidFill>
                  <a:schemeClr val="bg1"/>
                </a:solidFill>
              </a:rPr>
              <a:t>they said, ‘Sing us one of the songs of Zion!’</a:t>
            </a:r>
          </a:p>
          <a:p>
            <a:pPr algn="l"/>
            <a:endParaRPr lang="en-US" altLang="en-US" sz="1800" dirty="0">
              <a:solidFill>
                <a:schemeClr val="bg1"/>
              </a:solidFill>
            </a:endParaRPr>
          </a:p>
          <a:p>
            <a:pPr algn="l"/>
            <a:endParaRPr lang="en-US" altLang="en-US" sz="1800" dirty="0">
              <a:solidFill>
                <a:schemeClr val="bg1"/>
              </a:solidFill>
            </a:endParaRPr>
          </a:p>
          <a:p>
            <a:pPr algn="l"/>
            <a:endParaRPr lang="en-US" altLang="en-US" sz="1800" dirty="0">
              <a:solidFill>
                <a:schemeClr val="bg1"/>
              </a:solidFill>
            </a:endParaRPr>
          </a:p>
          <a:p>
            <a:pPr algn="l"/>
            <a:endParaRPr lang="en-US" altLang="en-US" sz="1800" dirty="0">
              <a:solidFill>
                <a:schemeClr val="bg1"/>
              </a:solidFill>
            </a:endParaRPr>
          </a:p>
          <a:p>
            <a:pPr algn="l"/>
            <a:endParaRPr lang="en-US" altLang="en-US" sz="1800" dirty="0">
              <a:solidFill>
                <a:schemeClr val="bg1"/>
              </a:solidFill>
            </a:endParaRPr>
          </a:p>
          <a:p>
            <a:pPr algn="l"/>
            <a:endParaRPr lang="en-US" altLang="en-US" sz="1800" dirty="0">
              <a:solidFill>
                <a:schemeClr val="bg1"/>
              </a:solidFill>
            </a:endParaRPr>
          </a:p>
          <a:p>
            <a:r>
              <a:rPr lang="en-US" altLang="en-US" sz="1800" dirty="0">
                <a:solidFill>
                  <a:schemeClr val="bg1"/>
                </a:solidFill>
              </a:rPr>
              <a:t>How can we sing the songs of the Lord while in a foreign land?</a:t>
            </a:r>
          </a:p>
          <a:p>
            <a:r>
              <a:rPr lang="en-US" altLang="en-US" sz="1800" dirty="0">
                <a:solidFill>
                  <a:schemeClr val="bg1"/>
                </a:solidFill>
              </a:rPr>
              <a:t>If I forget you, Jerusalem, may my right hand forget its skill.</a:t>
            </a:r>
          </a:p>
          <a:p>
            <a:r>
              <a:rPr lang="en-US" altLang="en-US" sz="1800" dirty="0">
                <a:solidFill>
                  <a:schemeClr val="bg1"/>
                </a:solidFill>
              </a:rPr>
              <a:t>May my tongue cling to the roof of my mouth if I do not remember you,</a:t>
            </a:r>
          </a:p>
          <a:p>
            <a:r>
              <a:rPr lang="en-US" altLang="en-US" sz="1800" dirty="0">
                <a:solidFill>
                  <a:schemeClr val="bg1"/>
                </a:solidFill>
              </a:rPr>
              <a:t>if I do not consider Jerusalem my highest joy.</a:t>
            </a:r>
          </a:p>
          <a:p>
            <a:pPr algn="l"/>
            <a:endParaRPr lang="en-US" altLang="en-US" sz="1800" dirty="0">
              <a:solidFill>
                <a:schemeClr val="bg1"/>
              </a:solidFill>
            </a:endParaRPr>
          </a:p>
          <a:p>
            <a:pPr algn="l"/>
            <a:endParaRPr lang="en-US" altLang="en-US" sz="1800" dirty="0">
              <a:solidFill>
                <a:schemeClr val="bg1"/>
              </a:solidFill>
            </a:endParaRPr>
          </a:p>
          <a:p>
            <a:pPr algn="l"/>
            <a:endParaRPr lang="en-US" altLang="en-US" sz="1800" dirty="0">
              <a:solidFill>
                <a:schemeClr val="bg1"/>
              </a:solidFill>
            </a:endParaRPr>
          </a:p>
          <a:p>
            <a:pPr algn="l"/>
            <a:endParaRPr lang="en-US" altLang="en-US" sz="1800" dirty="0">
              <a:solidFill>
                <a:schemeClr val="bg1"/>
              </a:solidFill>
            </a:endParaRPr>
          </a:p>
          <a:p>
            <a:pPr algn="l"/>
            <a:endParaRPr lang="en-US" altLang="en-US" sz="1800" dirty="0">
              <a:solidFill>
                <a:schemeClr val="bg1"/>
              </a:solidFill>
            </a:endParaRPr>
          </a:p>
          <a:p>
            <a:pPr algn="l"/>
            <a:endParaRPr lang="en-US" altLang="en-US" sz="1800" dirty="0">
              <a:solidFill>
                <a:schemeClr val="bg1"/>
              </a:solidFill>
            </a:endParaRPr>
          </a:p>
          <a:p>
            <a:pPr algn="r"/>
            <a:r>
              <a:rPr lang="en-US" altLang="en-US" sz="1800" dirty="0">
                <a:solidFill>
                  <a:schemeClr val="bg1"/>
                </a:solidFill>
              </a:rPr>
              <a:t>Remember, Lord, what the Edomites did on the day Jerusalem fell.</a:t>
            </a:r>
          </a:p>
          <a:p>
            <a:pPr algn="r"/>
            <a:r>
              <a:rPr lang="en-US" altLang="en-US" sz="1800" dirty="0">
                <a:solidFill>
                  <a:schemeClr val="bg1"/>
                </a:solidFill>
              </a:rPr>
              <a:t>‘Tear it down,’ they cried,</a:t>
            </a:r>
          </a:p>
          <a:p>
            <a:pPr algn="r"/>
            <a:r>
              <a:rPr lang="en-US" altLang="en-US" sz="1800" dirty="0">
                <a:solidFill>
                  <a:schemeClr val="bg1"/>
                </a:solidFill>
              </a:rPr>
              <a:t>    ‘tear it down to its foundations!’</a:t>
            </a:r>
          </a:p>
          <a:p>
            <a:pPr algn="r"/>
            <a:r>
              <a:rPr lang="en-US" altLang="en-US" sz="1800" dirty="0">
                <a:solidFill>
                  <a:schemeClr val="bg1"/>
                </a:solidFill>
              </a:rPr>
              <a:t>Daughter Babylon, doomed to destruction, happy is the one who repays you according to what you have done to us.</a:t>
            </a:r>
          </a:p>
          <a:p>
            <a:pPr algn="r"/>
            <a:r>
              <a:rPr lang="en-US" altLang="en-US" sz="1800" dirty="0">
                <a:solidFill>
                  <a:schemeClr val="bg1"/>
                </a:solidFill>
              </a:rPr>
              <a:t>Happy is the one who seizes your infants and dashes them against the rocks.</a:t>
            </a:r>
          </a:p>
        </p:txBody>
      </p:sp>
    </p:spTree>
    <p:extLst>
      <p:ext uri="{BB962C8B-B14F-4D97-AF65-F5344CB8AC3E}">
        <p14:creationId xmlns:p14="http://schemas.microsoft.com/office/powerpoint/2010/main" val="3899603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defined">
            <a:extLst>
              <a:ext uri="{FF2B5EF4-FFF2-40B4-BE49-F238E27FC236}">
                <a16:creationId xmlns:a16="http://schemas.microsoft.com/office/drawing/2014/main" id="{C79040F2-7702-534A-122B-FD9D0E5A38EF}"/>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16974"/>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0E61FE-AA82-C742-829D-341F1D3A2763}"/>
              </a:ext>
            </a:extLst>
          </p:cNvPr>
          <p:cNvSpPr txBox="1">
            <a:spLocks/>
          </p:cNvSpPr>
          <p:nvPr/>
        </p:nvSpPr>
        <p:spPr>
          <a:xfrm>
            <a:off x="1524000" y="1122362"/>
            <a:ext cx="9144000" cy="29005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altLang="en-US" b="1" dirty="0">
                <a:solidFill>
                  <a:srgbClr val="FFFFFF"/>
                </a:solidFill>
              </a:rPr>
              <a:t>Daniel</a:t>
            </a:r>
            <a:endParaRPr lang="en-US" b="1" dirty="0">
              <a:solidFill>
                <a:srgbClr val="FFFFFF"/>
              </a:solidFill>
            </a:endParaRPr>
          </a:p>
        </p:txBody>
      </p:sp>
    </p:spTree>
    <p:extLst>
      <p:ext uri="{BB962C8B-B14F-4D97-AF65-F5344CB8AC3E}">
        <p14:creationId xmlns:p14="http://schemas.microsoft.com/office/powerpoint/2010/main" val="192014977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EE00C-388D-7FE4-8CD2-DF047B9BC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E9499-3DA7-3773-00E8-36D9C49E35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Daniel 9:1-3</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3E79AC54-FDFA-8CAF-CDAF-A0443B80AF41}"/>
              </a:ext>
            </a:extLst>
          </p:cNvPr>
          <p:cNvSpPr txBox="1">
            <a:spLocks/>
          </p:cNvSpPr>
          <p:nvPr/>
        </p:nvSpPr>
        <p:spPr>
          <a:xfrm>
            <a:off x="838200" y="1825625"/>
            <a:ext cx="1051560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solidFill>
                  <a:schemeClr val="bg1"/>
                </a:solidFill>
              </a:rPr>
              <a:t>“In the first year of Darius son of Xerxes (a Mede by descent), who was made ruler over the Babylonian kingdom – in the first year of his reign, I, Daniel, understood from the Scriptures, according to the word of the Lord given to Jeremiah the prophet, that the desolation of Jerusalem would last seventy years. So I turned to the Lord God and pleaded with him in prayer and petition, in fasting, and in sackcloth and ashes.”</a:t>
            </a:r>
            <a:endParaRPr lang="en-US" altLang="en-US" u="sng" dirty="0">
              <a:solidFill>
                <a:schemeClr val="bg1"/>
              </a:solidFill>
            </a:endParaRPr>
          </a:p>
        </p:txBody>
      </p:sp>
    </p:spTree>
    <p:extLst>
      <p:ext uri="{BB962C8B-B14F-4D97-AF65-F5344CB8AC3E}">
        <p14:creationId xmlns:p14="http://schemas.microsoft.com/office/powerpoint/2010/main" val="3922699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The story of return</a:t>
            </a:r>
            <a:endParaRPr lang="en-US" sz="4000" b="1" dirty="0">
              <a:solidFill>
                <a:schemeClr val="bg1"/>
              </a:solidFill>
              <a:latin typeface="Depot New Lt" panose="020B0503000000020004" pitchFamily="34" charset="77"/>
            </a:endParaRPr>
          </a:p>
        </p:txBody>
      </p:sp>
      <p:graphicFrame>
        <p:nvGraphicFramePr>
          <p:cNvPr id="5" name="Content Placeholder 2">
            <a:extLst>
              <a:ext uri="{FF2B5EF4-FFF2-40B4-BE49-F238E27FC236}">
                <a16:creationId xmlns:a16="http://schemas.microsoft.com/office/drawing/2014/main" id="{F3799A60-1F8B-F95A-24C1-4885C858EC83}"/>
              </a:ext>
            </a:extLst>
          </p:cNvPr>
          <p:cNvGraphicFramePr/>
          <p:nvPr>
            <p:extLst>
              <p:ext uri="{D42A27DB-BD31-4B8C-83A1-F6EECF244321}">
                <p14:modId xmlns:p14="http://schemas.microsoft.com/office/powerpoint/2010/main" val="24205024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3593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Nehemiah 1:2-3</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200" y="1825625"/>
            <a:ext cx="1051560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solidFill>
                  <a:schemeClr val="bg1"/>
                </a:solidFill>
              </a:rPr>
              <a:t>“</a:t>
            </a:r>
            <a:r>
              <a:rPr lang="en-US" altLang="en-US" dirty="0" err="1">
                <a:solidFill>
                  <a:schemeClr val="bg1"/>
                </a:solidFill>
              </a:rPr>
              <a:t>Hanani</a:t>
            </a:r>
            <a:r>
              <a:rPr lang="en-US" altLang="en-US" dirty="0">
                <a:solidFill>
                  <a:schemeClr val="bg1"/>
                </a:solidFill>
              </a:rPr>
              <a:t>, one of my brothers, came from Judah with some other men, and I questioned them about the Jewish remnant that had survived the exile, and also about Jerusalem. They said to me, ‘Those who survived the exile and are back in the province are in great trouble and disgrace. The wall of Jerusalem is broken down, and its gates have been burned with fire.’”</a:t>
            </a:r>
            <a:endParaRPr lang="en-US" altLang="en-US" u="sng" dirty="0">
              <a:solidFill>
                <a:schemeClr val="bg1"/>
              </a:solidFill>
            </a:endParaRPr>
          </a:p>
        </p:txBody>
      </p:sp>
    </p:spTree>
    <p:extLst>
      <p:ext uri="{BB962C8B-B14F-4D97-AF65-F5344CB8AC3E}">
        <p14:creationId xmlns:p14="http://schemas.microsoft.com/office/powerpoint/2010/main" val="2042869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Exilic Expectations</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200" y="1825625"/>
            <a:ext cx="1051560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3200" dirty="0">
                <a:solidFill>
                  <a:schemeClr val="bg1"/>
                </a:solidFill>
              </a:rPr>
              <a:t>Disillusionment … does God love me?</a:t>
            </a:r>
          </a:p>
          <a:p>
            <a:pPr algn="l"/>
            <a:endParaRPr lang="en-US" altLang="en-US" sz="3200" dirty="0">
              <a:solidFill>
                <a:schemeClr val="bg1"/>
              </a:solidFill>
            </a:endParaRPr>
          </a:p>
          <a:p>
            <a:pPr algn="l"/>
            <a:r>
              <a:rPr lang="en-US" altLang="en-US" sz="3200" dirty="0">
                <a:solidFill>
                  <a:schemeClr val="bg1"/>
                </a:solidFill>
              </a:rPr>
              <a:t>Legalism … God owes me!</a:t>
            </a:r>
          </a:p>
          <a:p>
            <a:pPr algn="l"/>
            <a:endParaRPr lang="en-US" altLang="en-US" sz="3200" dirty="0">
              <a:solidFill>
                <a:schemeClr val="bg1"/>
              </a:solidFill>
            </a:endParaRPr>
          </a:p>
          <a:p>
            <a:pPr algn="l"/>
            <a:r>
              <a:rPr lang="en-US" altLang="en-US" sz="3200" dirty="0">
                <a:solidFill>
                  <a:schemeClr val="bg1"/>
                </a:solidFill>
              </a:rPr>
              <a:t>Expectation … don’t let me down God!</a:t>
            </a:r>
          </a:p>
        </p:txBody>
      </p:sp>
    </p:spTree>
    <p:extLst>
      <p:ext uri="{BB962C8B-B14F-4D97-AF65-F5344CB8AC3E}">
        <p14:creationId xmlns:p14="http://schemas.microsoft.com/office/powerpoint/2010/main" val="4152310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Fundamental Realities</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200" y="1825625"/>
            <a:ext cx="1051560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3200" dirty="0">
                <a:solidFill>
                  <a:schemeClr val="bg1"/>
                </a:solidFill>
              </a:rPr>
              <a:t>God hates sin and will judge it (Exodus 34:7)</a:t>
            </a:r>
          </a:p>
          <a:p>
            <a:pPr algn="l"/>
            <a:endParaRPr lang="en-US" altLang="en-US" sz="3200" dirty="0">
              <a:solidFill>
                <a:schemeClr val="bg1"/>
              </a:solidFill>
            </a:endParaRPr>
          </a:p>
          <a:p>
            <a:pPr algn="l"/>
            <a:r>
              <a:rPr lang="en-US" altLang="en-US" sz="3200" dirty="0">
                <a:solidFill>
                  <a:schemeClr val="bg1"/>
                </a:solidFill>
              </a:rPr>
              <a:t>God is merciful and forgiving (Exodus 34:6-7)</a:t>
            </a:r>
          </a:p>
        </p:txBody>
      </p:sp>
    </p:spTree>
    <p:extLst>
      <p:ext uri="{BB962C8B-B14F-4D97-AF65-F5344CB8AC3E}">
        <p14:creationId xmlns:p14="http://schemas.microsoft.com/office/powerpoint/2010/main" val="1675258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Matthew 1:17</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200" y="1825625"/>
            <a:ext cx="10515600"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3200" dirty="0">
                <a:solidFill>
                  <a:schemeClr val="bg1"/>
                </a:solidFill>
              </a:rPr>
              <a:t>“Thus there were fourteen generations in all from Abraham to David, fourteen from David to the exile to Babylon, and fourteen from the exile to the Messiah.”</a:t>
            </a:r>
          </a:p>
        </p:txBody>
      </p:sp>
    </p:spTree>
    <p:extLst>
      <p:ext uri="{BB962C8B-B14F-4D97-AF65-F5344CB8AC3E}">
        <p14:creationId xmlns:p14="http://schemas.microsoft.com/office/powerpoint/2010/main" val="3578653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 painting of a group of people&#10;&#10;Description automatically generated">
            <a:extLst>
              <a:ext uri="{FF2B5EF4-FFF2-40B4-BE49-F238E27FC236}">
                <a16:creationId xmlns:a16="http://schemas.microsoft.com/office/drawing/2014/main" id="{549B935D-7A65-0604-962F-425EB719AE5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76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The Lord of the Rings</a:t>
            </a:r>
            <a:endParaRPr lang="en-US" sz="4000" b="1" dirty="0">
              <a:solidFill>
                <a:schemeClr val="bg1"/>
              </a:solidFill>
              <a:latin typeface="Depot New Lt" panose="020B0503000000020004" pitchFamily="34" charset="77"/>
            </a:endParaRPr>
          </a:p>
        </p:txBody>
      </p:sp>
      <p:pic>
        <p:nvPicPr>
          <p:cNvPr id="1028" name="Picture 4">
            <a:extLst>
              <a:ext uri="{FF2B5EF4-FFF2-40B4-BE49-F238E27FC236}">
                <a16:creationId xmlns:a16="http://schemas.microsoft.com/office/drawing/2014/main" id="{AF2EDED4-A9C2-1988-954F-BD9E3A1917A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1624013"/>
            <a:ext cx="952500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34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Tonight</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800" dirty="0">
                <a:solidFill>
                  <a:schemeClr val="bg1"/>
                </a:solidFill>
              </a:rPr>
              <a:t>Part 1 = the what and why of exile </a:t>
            </a:r>
          </a:p>
          <a:p>
            <a:pPr algn="l"/>
            <a:endParaRPr lang="en-US" altLang="en-US" sz="2800" dirty="0">
              <a:solidFill>
                <a:schemeClr val="bg1"/>
              </a:solidFill>
            </a:endParaRPr>
          </a:p>
          <a:p>
            <a:pPr algn="l"/>
            <a:r>
              <a:rPr lang="en-US" altLang="en-US" sz="2800" dirty="0">
                <a:solidFill>
                  <a:schemeClr val="bg1"/>
                </a:solidFill>
              </a:rPr>
              <a:t>Part 2 = the emotion and expectations of exile</a:t>
            </a:r>
          </a:p>
        </p:txBody>
      </p:sp>
    </p:spTree>
    <p:extLst>
      <p:ext uri="{BB962C8B-B14F-4D97-AF65-F5344CB8AC3E}">
        <p14:creationId xmlns:p14="http://schemas.microsoft.com/office/powerpoint/2010/main" val="360952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Part One</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800" dirty="0">
                <a:solidFill>
                  <a:schemeClr val="bg1"/>
                </a:solidFill>
              </a:rPr>
              <a:t>‘To be in exile is to be disorientated, in the unknown, far from home’</a:t>
            </a:r>
          </a:p>
          <a:p>
            <a:pPr algn="l"/>
            <a:endParaRPr lang="en-US" altLang="en-US" sz="2800" dirty="0">
              <a:solidFill>
                <a:schemeClr val="bg1"/>
              </a:solidFill>
            </a:endParaRPr>
          </a:p>
          <a:p>
            <a:pPr marL="457200" indent="-457200" algn="l">
              <a:buFont typeface="Arial" panose="020B0604020202020204" pitchFamily="34" charset="0"/>
              <a:buChar char="•"/>
            </a:pPr>
            <a:r>
              <a:rPr lang="en-US" altLang="en-US" sz="2800" dirty="0">
                <a:solidFill>
                  <a:schemeClr val="bg1"/>
                </a:solidFill>
              </a:rPr>
              <a:t>Relationally</a:t>
            </a:r>
          </a:p>
          <a:p>
            <a:pPr marL="457200" indent="-457200" algn="l">
              <a:buFont typeface="Arial" panose="020B0604020202020204" pitchFamily="34" charset="0"/>
              <a:buChar char="•"/>
            </a:pPr>
            <a:r>
              <a:rPr lang="en-US" altLang="en-US" sz="2800" dirty="0">
                <a:solidFill>
                  <a:schemeClr val="bg1"/>
                </a:solidFill>
              </a:rPr>
              <a:t>Politically</a:t>
            </a:r>
          </a:p>
          <a:p>
            <a:pPr marL="457200" indent="-457200" algn="l">
              <a:buFont typeface="Arial" panose="020B0604020202020204" pitchFamily="34" charset="0"/>
              <a:buChar char="•"/>
            </a:pPr>
            <a:r>
              <a:rPr lang="en-US" altLang="en-US" sz="2800" dirty="0">
                <a:solidFill>
                  <a:schemeClr val="bg1"/>
                </a:solidFill>
              </a:rPr>
              <a:t>Theologically</a:t>
            </a:r>
          </a:p>
          <a:p>
            <a:pPr marL="457200" indent="-457200" algn="l">
              <a:buFont typeface="Arial" panose="020B0604020202020204" pitchFamily="34" charset="0"/>
              <a:buChar char="•"/>
            </a:pPr>
            <a:endParaRPr lang="en-US" altLang="en-US" sz="2800" dirty="0">
              <a:solidFill>
                <a:schemeClr val="bg1"/>
              </a:solidFill>
            </a:endParaRPr>
          </a:p>
          <a:p>
            <a:r>
              <a:rPr lang="en-US" altLang="en-US" sz="3600" dirty="0">
                <a:solidFill>
                  <a:schemeClr val="bg1"/>
                </a:solidFill>
              </a:rPr>
              <a:t>Good → Sin → Exile</a:t>
            </a:r>
          </a:p>
        </p:txBody>
      </p:sp>
    </p:spTree>
    <p:extLst>
      <p:ext uri="{BB962C8B-B14F-4D97-AF65-F5344CB8AC3E}">
        <p14:creationId xmlns:p14="http://schemas.microsoft.com/office/powerpoint/2010/main" val="91976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721A3F9-4B1B-F923-F1C2-9286E7BE34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17DE619-1A96-F7A3-16CF-62D92AC1EBFE}"/>
              </a:ext>
            </a:extLst>
          </p:cNvPr>
          <p:cNvSpPr/>
          <p:nvPr/>
        </p:nvSpPr>
        <p:spPr>
          <a:xfrm>
            <a:off x="747346" y="501162"/>
            <a:ext cx="2848708" cy="2145323"/>
          </a:xfrm>
          <a:prstGeom prst="rect">
            <a:avLst/>
          </a:prstGeom>
          <a:solidFill>
            <a:srgbClr val="1A1A1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6A50C45-4E49-EC3F-5C2D-C786BC2DFFE3}"/>
              </a:ext>
            </a:extLst>
          </p:cNvPr>
          <p:cNvSpPr/>
          <p:nvPr/>
        </p:nvSpPr>
        <p:spPr>
          <a:xfrm>
            <a:off x="3544765" y="501162"/>
            <a:ext cx="2848708" cy="2145323"/>
          </a:xfrm>
          <a:prstGeom prst="rect">
            <a:avLst/>
          </a:prstGeom>
          <a:solidFill>
            <a:srgbClr val="1A1A1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771475F-8F08-3F2C-E605-1174629E934F}"/>
              </a:ext>
            </a:extLst>
          </p:cNvPr>
          <p:cNvSpPr/>
          <p:nvPr/>
        </p:nvSpPr>
        <p:spPr>
          <a:xfrm>
            <a:off x="6050573" y="501162"/>
            <a:ext cx="2848708" cy="2145323"/>
          </a:xfrm>
          <a:prstGeom prst="rect">
            <a:avLst/>
          </a:prstGeom>
          <a:solidFill>
            <a:srgbClr val="1A1A1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EBEBD4D-E4F5-A5F9-ABB1-92A386A127CE}"/>
              </a:ext>
            </a:extLst>
          </p:cNvPr>
          <p:cNvSpPr/>
          <p:nvPr/>
        </p:nvSpPr>
        <p:spPr>
          <a:xfrm>
            <a:off x="8847992" y="501162"/>
            <a:ext cx="2848708" cy="2145323"/>
          </a:xfrm>
          <a:prstGeom prst="rect">
            <a:avLst/>
          </a:prstGeom>
          <a:solidFill>
            <a:srgbClr val="1A1A1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3E3C9A3-B507-83E7-8C72-26AF01BEF74B}"/>
              </a:ext>
            </a:extLst>
          </p:cNvPr>
          <p:cNvSpPr/>
          <p:nvPr/>
        </p:nvSpPr>
        <p:spPr>
          <a:xfrm>
            <a:off x="404446" y="2356338"/>
            <a:ext cx="2848708" cy="2145323"/>
          </a:xfrm>
          <a:prstGeom prst="rect">
            <a:avLst/>
          </a:prstGeom>
          <a:solidFill>
            <a:srgbClr val="1A1A1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82F29EA-2722-66A8-07F2-86BF4E67394E}"/>
              </a:ext>
            </a:extLst>
          </p:cNvPr>
          <p:cNvSpPr/>
          <p:nvPr/>
        </p:nvSpPr>
        <p:spPr>
          <a:xfrm>
            <a:off x="3201865" y="2356338"/>
            <a:ext cx="3191608" cy="2145323"/>
          </a:xfrm>
          <a:prstGeom prst="rect">
            <a:avLst/>
          </a:prstGeom>
          <a:solidFill>
            <a:srgbClr val="1A1A1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03BE312-55DE-D87E-75B7-A90BE3A97A31}"/>
              </a:ext>
            </a:extLst>
          </p:cNvPr>
          <p:cNvSpPr/>
          <p:nvPr/>
        </p:nvSpPr>
        <p:spPr>
          <a:xfrm>
            <a:off x="6685083" y="2356338"/>
            <a:ext cx="1871297" cy="2145323"/>
          </a:xfrm>
          <a:prstGeom prst="rect">
            <a:avLst/>
          </a:prstGeom>
          <a:solidFill>
            <a:srgbClr val="1A1A1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DA31E23-DFA3-CA98-3A6F-BA2AF5EA412D}"/>
              </a:ext>
            </a:extLst>
          </p:cNvPr>
          <p:cNvSpPr/>
          <p:nvPr/>
        </p:nvSpPr>
        <p:spPr>
          <a:xfrm>
            <a:off x="8505092" y="2356338"/>
            <a:ext cx="2848708" cy="2145323"/>
          </a:xfrm>
          <a:prstGeom prst="rect">
            <a:avLst/>
          </a:prstGeom>
          <a:solidFill>
            <a:srgbClr val="1A1A1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FF32606-14FE-2DBC-1DC7-9ED05640A0B7}"/>
              </a:ext>
            </a:extLst>
          </p:cNvPr>
          <p:cNvSpPr/>
          <p:nvPr/>
        </p:nvSpPr>
        <p:spPr>
          <a:xfrm>
            <a:off x="747346" y="4501661"/>
            <a:ext cx="2848708" cy="2145323"/>
          </a:xfrm>
          <a:prstGeom prst="rect">
            <a:avLst/>
          </a:prstGeom>
          <a:solidFill>
            <a:srgbClr val="1A1A1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9A632DC-9966-DB45-17EC-A8DE069005CD}"/>
              </a:ext>
            </a:extLst>
          </p:cNvPr>
          <p:cNvSpPr/>
          <p:nvPr/>
        </p:nvSpPr>
        <p:spPr>
          <a:xfrm>
            <a:off x="3544765" y="4501661"/>
            <a:ext cx="2848708" cy="2145323"/>
          </a:xfrm>
          <a:prstGeom prst="rect">
            <a:avLst/>
          </a:prstGeom>
          <a:solidFill>
            <a:srgbClr val="1A1A1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2CEFE51-12C6-4A5B-C4A6-78403C4A5D91}"/>
              </a:ext>
            </a:extLst>
          </p:cNvPr>
          <p:cNvSpPr/>
          <p:nvPr/>
        </p:nvSpPr>
        <p:spPr>
          <a:xfrm>
            <a:off x="6050573" y="4501661"/>
            <a:ext cx="2848708" cy="2145323"/>
          </a:xfrm>
          <a:prstGeom prst="rect">
            <a:avLst/>
          </a:prstGeom>
          <a:solidFill>
            <a:srgbClr val="1A1A1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9E191E0-E617-FEFF-0605-8E788B59494D}"/>
              </a:ext>
            </a:extLst>
          </p:cNvPr>
          <p:cNvSpPr/>
          <p:nvPr/>
        </p:nvSpPr>
        <p:spPr>
          <a:xfrm>
            <a:off x="8847992" y="4501661"/>
            <a:ext cx="2848708" cy="2145323"/>
          </a:xfrm>
          <a:prstGeom prst="rect">
            <a:avLst/>
          </a:prstGeom>
          <a:solidFill>
            <a:srgbClr val="1A1A1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824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3000"/>
                                  </p:stCondLst>
                                  <p:childTnLst>
                                    <p:set>
                                      <p:cBhvr>
                                        <p:cTn id="9" dur="1" fill="hold">
                                          <p:stCondLst>
                                            <p:cond delay="0"/>
                                          </p:stCondLst>
                                        </p:cTn>
                                        <p:tgtEl>
                                          <p:spTgt spid="22"/>
                                        </p:tgtEl>
                                        <p:attrNameLst>
                                          <p:attrName>style.visibility</p:attrName>
                                        </p:attrNameLst>
                                      </p:cBhvr>
                                      <p:to>
                                        <p:strVal val="hidden"/>
                                      </p:to>
                                    </p:set>
                                  </p:childTnLst>
                                </p:cTn>
                              </p:par>
                            </p:childTnLst>
                          </p:cTn>
                        </p:par>
                        <p:par>
                          <p:cTn id="10" fill="hold">
                            <p:stCondLst>
                              <p:cond delay="3000"/>
                            </p:stCondLst>
                            <p:childTnLst>
                              <p:par>
                                <p:cTn id="11" presetID="1" presetClass="exit" presetSubtype="0" fill="hold" grpId="0" nodeType="afterEffect">
                                  <p:stCondLst>
                                    <p:cond delay="3000"/>
                                  </p:stCondLst>
                                  <p:childTnLst>
                                    <p:set>
                                      <p:cBhvr>
                                        <p:cTn id="12" dur="1" fill="hold">
                                          <p:stCondLst>
                                            <p:cond delay="0"/>
                                          </p:stCondLst>
                                        </p:cTn>
                                        <p:tgtEl>
                                          <p:spTgt spid="20"/>
                                        </p:tgtEl>
                                        <p:attrNameLst>
                                          <p:attrName>style.visibility</p:attrName>
                                        </p:attrNameLst>
                                      </p:cBhvr>
                                      <p:to>
                                        <p:strVal val="hidden"/>
                                      </p:to>
                                    </p:set>
                                  </p:childTnLst>
                                </p:cTn>
                              </p:par>
                            </p:childTnLst>
                          </p:cTn>
                        </p:par>
                        <p:par>
                          <p:cTn id="13" fill="hold">
                            <p:stCondLst>
                              <p:cond delay="6000"/>
                            </p:stCondLst>
                            <p:childTnLst>
                              <p:par>
                                <p:cTn id="14" presetID="1" presetClass="exit" presetSubtype="0" fill="hold" grpId="0" nodeType="afterEffect">
                                  <p:stCondLst>
                                    <p:cond delay="3000"/>
                                  </p:stCondLst>
                                  <p:childTnLst>
                                    <p:set>
                                      <p:cBhvr>
                                        <p:cTn id="15" dur="1" fill="hold">
                                          <p:stCondLst>
                                            <p:cond delay="0"/>
                                          </p:stCondLst>
                                        </p:cTn>
                                        <p:tgtEl>
                                          <p:spTgt spid="14"/>
                                        </p:tgtEl>
                                        <p:attrNameLst>
                                          <p:attrName>style.visibility</p:attrName>
                                        </p:attrNameLst>
                                      </p:cBhvr>
                                      <p:to>
                                        <p:strVal val="hidden"/>
                                      </p:to>
                                    </p:set>
                                  </p:childTnLst>
                                </p:cTn>
                              </p:par>
                            </p:childTnLst>
                          </p:cTn>
                        </p:par>
                        <p:par>
                          <p:cTn id="16" fill="hold">
                            <p:stCondLst>
                              <p:cond delay="9000"/>
                            </p:stCondLst>
                            <p:childTnLst>
                              <p:par>
                                <p:cTn id="17" presetID="1" presetClass="exit" presetSubtype="0" fill="hold" grpId="0" nodeType="afterEffect">
                                  <p:stCondLst>
                                    <p:cond delay="3000"/>
                                  </p:stCondLst>
                                  <p:childTnLst>
                                    <p:set>
                                      <p:cBhvr>
                                        <p:cTn id="18" dur="1" fill="hold">
                                          <p:stCondLst>
                                            <p:cond delay="0"/>
                                          </p:stCondLst>
                                        </p:cTn>
                                        <p:tgtEl>
                                          <p:spTgt spid="5"/>
                                        </p:tgtEl>
                                        <p:attrNameLst>
                                          <p:attrName>style.visibility</p:attrName>
                                        </p:attrNameLst>
                                      </p:cBhvr>
                                      <p:to>
                                        <p:strVal val="hidden"/>
                                      </p:to>
                                    </p:set>
                                  </p:childTnLst>
                                </p:cTn>
                              </p:par>
                            </p:childTnLst>
                          </p:cTn>
                        </p:par>
                        <p:par>
                          <p:cTn id="19" fill="hold">
                            <p:stCondLst>
                              <p:cond delay="12000"/>
                            </p:stCondLst>
                            <p:childTnLst>
                              <p:par>
                                <p:cTn id="20" presetID="1" presetClass="exit" presetSubtype="0" fill="hold" grpId="0" nodeType="afterEffect">
                                  <p:stCondLst>
                                    <p:cond delay="3000"/>
                                  </p:stCondLst>
                                  <p:childTnLst>
                                    <p:set>
                                      <p:cBhvr>
                                        <p:cTn id="21" dur="1" fill="hold">
                                          <p:stCondLst>
                                            <p:cond delay="0"/>
                                          </p:stCondLst>
                                        </p:cTn>
                                        <p:tgtEl>
                                          <p:spTgt spid="7"/>
                                        </p:tgtEl>
                                        <p:attrNameLst>
                                          <p:attrName>style.visibility</p:attrName>
                                        </p:attrNameLst>
                                      </p:cBhvr>
                                      <p:to>
                                        <p:strVal val="hidden"/>
                                      </p:to>
                                    </p:set>
                                  </p:childTnLst>
                                </p:cTn>
                              </p:par>
                            </p:childTnLst>
                          </p:cTn>
                        </p:par>
                        <p:par>
                          <p:cTn id="22" fill="hold">
                            <p:stCondLst>
                              <p:cond delay="15000"/>
                            </p:stCondLst>
                            <p:childTnLst>
                              <p:par>
                                <p:cTn id="23" presetID="1" presetClass="exit" presetSubtype="0" fill="hold" grpId="0" nodeType="afterEffect">
                                  <p:stCondLst>
                                    <p:cond delay="3000"/>
                                  </p:stCondLst>
                                  <p:childTnLst>
                                    <p:set>
                                      <p:cBhvr>
                                        <p:cTn id="24" dur="1" fill="hold">
                                          <p:stCondLst>
                                            <p:cond delay="0"/>
                                          </p:stCondLst>
                                        </p:cTn>
                                        <p:tgtEl>
                                          <p:spTgt spid="16"/>
                                        </p:tgtEl>
                                        <p:attrNameLst>
                                          <p:attrName>style.visibility</p:attrName>
                                        </p:attrNameLst>
                                      </p:cBhvr>
                                      <p:to>
                                        <p:strVal val="hidden"/>
                                      </p:to>
                                    </p:set>
                                  </p:childTnLst>
                                </p:cTn>
                              </p:par>
                            </p:childTnLst>
                          </p:cTn>
                        </p:par>
                        <p:par>
                          <p:cTn id="25" fill="hold">
                            <p:stCondLst>
                              <p:cond delay="18000"/>
                            </p:stCondLst>
                            <p:childTnLst>
                              <p:par>
                                <p:cTn id="26" presetID="1" presetClass="exit" presetSubtype="0" fill="hold" grpId="0" nodeType="afterEffect">
                                  <p:stCondLst>
                                    <p:cond delay="3000"/>
                                  </p:stCondLst>
                                  <p:childTnLst>
                                    <p:set>
                                      <p:cBhvr>
                                        <p:cTn id="27" dur="1" fill="hold">
                                          <p:stCondLst>
                                            <p:cond delay="0"/>
                                          </p:stCondLst>
                                        </p:cTn>
                                        <p:tgtEl>
                                          <p:spTgt spid="19"/>
                                        </p:tgtEl>
                                        <p:attrNameLst>
                                          <p:attrName>style.visibility</p:attrName>
                                        </p:attrNameLst>
                                      </p:cBhvr>
                                      <p:to>
                                        <p:strVal val="hidden"/>
                                      </p:to>
                                    </p:set>
                                  </p:childTnLst>
                                </p:cTn>
                              </p:par>
                            </p:childTnLst>
                          </p:cTn>
                        </p:par>
                        <p:par>
                          <p:cTn id="28" fill="hold">
                            <p:stCondLst>
                              <p:cond delay="21000"/>
                            </p:stCondLst>
                            <p:childTnLst>
                              <p:par>
                                <p:cTn id="29" presetID="1" presetClass="exit" presetSubtype="0" fill="hold" grpId="0" nodeType="afterEffect">
                                  <p:stCondLst>
                                    <p:cond delay="3000"/>
                                  </p:stCondLst>
                                  <p:childTnLst>
                                    <p:set>
                                      <p:cBhvr>
                                        <p:cTn id="30" dur="1" fill="hold">
                                          <p:stCondLst>
                                            <p:cond delay="0"/>
                                          </p:stCondLst>
                                        </p:cTn>
                                        <p:tgtEl>
                                          <p:spTgt spid="4"/>
                                        </p:tgtEl>
                                        <p:attrNameLst>
                                          <p:attrName>style.visibility</p:attrName>
                                        </p:attrNameLst>
                                      </p:cBhvr>
                                      <p:to>
                                        <p:strVal val="hidden"/>
                                      </p:to>
                                    </p:set>
                                  </p:childTnLst>
                                </p:cTn>
                              </p:par>
                            </p:childTnLst>
                          </p:cTn>
                        </p:par>
                        <p:par>
                          <p:cTn id="31" fill="hold">
                            <p:stCondLst>
                              <p:cond delay="24000"/>
                            </p:stCondLst>
                            <p:childTnLst>
                              <p:par>
                                <p:cTn id="32" presetID="1" presetClass="exit" presetSubtype="0" fill="hold" grpId="0" nodeType="afterEffect">
                                  <p:stCondLst>
                                    <p:cond delay="3000"/>
                                  </p:stCondLst>
                                  <p:childTnLst>
                                    <p:set>
                                      <p:cBhvr>
                                        <p:cTn id="33" dur="1" fill="hold">
                                          <p:stCondLst>
                                            <p:cond delay="0"/>
                                          </p:stCondLst>
                                        </p:cTn>
                                        <p:tgtEl>
                                          <p:spTgt spid="6"/>
                                        </p:tgtEl>
                                        <p:attrNameLst>
                                          <p:attrName>style.visibility</p:attrName>
                                        </p:attrNameLst>
                                      </p:cBhvr>
                                      <p:to>
                                        <p:strVal val="hidden"/>
                                      </p:to>
                                    </p:set>
                                  </p:childTnLst>
                                </p:cTn>
                              </p:par>
                            </p:childTnLst>
                          </p:cTn>
                        </p:par>
                        <p:par>
                          <p:cTn id="34" fill="hold">
                            <p:stCondLst>
                              <p:cond delay="27000"/>
                            </p:stCondLst>
                            <p:childTnLst>
                              <p:par>
                                <p:cTn id="35" presetID="1" presetClass="exit" presetSubtype="0" fill="hold" grpId="0" nodeType="afterEffect">
                                  <p:stCondLst>
                                    <p:cond delay="3000"/>
                                  </p:stCondLst>
                                  <p:childTnLst>
                                    <p:set>
                                      <p:cBhvr>
                                        <p:cTn id="36" dur="1" fill="hold">
                                          <p:stCondLst>
                                            <p:cond delay="0"/>
                                          </p:stCondLst>
                                        </p:cTn>
                                        <p:tgtEl>
                                          <p:spTgt spid="17"/>
                                        </p:tgtEl>
                                        <p:attrNameLst>
                                          <p:attrName>style.visibility</p:attrName>
                                        </p:attrNameLst>
                                      </p:cBhvr>
                                      <p:to>
                                        <p:strVal val="hidden"/>
                                      </p:to>
                                    </p:set>
                                  </p:childTnLst>
                                </p:cTn>
                              </p:par>
                            </p:childTnLst>
                          </p:cTn>
                        </p:par>
                        <p:par>
                          <p:cTn id="37" fill="hold">
                            <p:stCondLst>
                              <p:cond delay="30000"/>
                            </p:stCondLst>
                            <p:childTnLst>
                              <p:par>
                                <p:cTn id="38" presetID="1" presetClass="exit" presetSubtype="0" fill="hold" grpId="0" nodeType="afterEffect">
                                  <p:stCondLst>
                                    <p:cond delay="3000"/>
                                  </p:stCondLst>
                                  <p:childTnLst>
                                    <p:set>
                                      <p:cBhvr>
                                        <p:cTn id="39"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animBg="1"/>
      <p:bldP spid="15" grpId="0" animBg="1"/>
      <p:bldP spid="16" grpId="0" animBg="1"/>
      <p:bldP spid="17"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a:solidFill>
                  <a:schemeClr val="bg1"/>
                </a:solidFill>
                <a:latin typeface="Depot New Lt" panose="020B0503000000020004" pitchFamily="34" charset="77"/>
              </a:rPr>
              <a:t>Jeremiah 1:1-3</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5A9E39BC-BC0F-3672-A0B3-9194B5F17646}"/>
              </a:ext>
            </a:extLst>
          </p:cNvPr>
          <p:cNvSpPr txBox="1">
            <a:spLocks/>
          </p:cNvSpPr>
          <p:nvPr/>
        </p:nvSpPr>
        <p:spPr>
          <a:xfrm>
            <a:off x="838199" y="1825625"/>
            <a:ext cx="6945923" cy="46689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a:solidFill>
                  <a:schemeClr val="bg1"/>
                </a:solidFill>
              </a:rPr>
              <a:t>“The words of Jeremiah son of Hilkiah, one of the priests at </a:t>
            </a:r>
            <a:r>
              <a:rPr lang="en-US" altLang="en-US" dirty="0" err="1">
                <a:solidFill>
                  <a:schemeClr val="bg1"/>
                </a:solidFill>
              </a:rPr>
              <a:t>Anathoth</a:t>
            </a:r>
            <a:r>
              <a:rPr lang="en-US" altLang="en-US" dirty="0">
                <a:solidFill>
                  <a:schemeClr val="bg1"/>
                </a:solidFill>
              </a:rPr>
              <a:t> in the territory of Benjamin. The word of the Lord came to him in the thirteenth year of the reign of Josiah son of Amon king of Judah, and through the reign of Jehoiakim son of Josiah king of Judah, down to the fifth month of the eleventh year of Zedekiah son of Josiah king of Judah, when the people of Jerusalem went into exile.”</a:t>
            </a:r>
          </a:p>
          <a:p>
            <a:pPr algn="l"/>
            <a:endParaRPr lang="en-US" altLang="en-US" dirty="0">
              <a:solidFill>
                <a:schemeClr val="bg1"/>
              </a:solidFill>
            </a:endParaRPr>
          </a:p>
          <a:p>
            <a:r>
              <a:rPr lang="en-US" altLang="en-US" sz="3200" dirty="0">
                <a:solidFill>
                  <a:schemeClr val="bg1"/>
                </a:solidFill>
              </a:rPr>
              <a:t>605BC → 598/7BC → 587/6BC → 582BC</a:t>
            </a:r>
          </a:p>
          <a:p>
            <a:pPr algn="l"/>
            <a:endParaRPr lang="en-US" altLang="en-US" dirty="0">
              <a:solidFill>
                <a:schemeClr val="bg1"/>
              </a:solidFill>
            </a:endParaRPr>
          </a:p>
        </p:txBody>
      </p:sp>
      <p:pic>
        <p:nvPicPr>
          <p:cNvPr id="4" name="Picture 2">
            <a:extLst>
              <a:ext uri="{FF2B5EF4-FFF2-40B4-BE49-F238E27FC236}">
                <a16:creationId xmlns:a16="http://schemas.microsoft.com/office/drawing/2014/main" id="{98D12935-848C-90E1-C38F-87D84E332C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2001" y="1825625"/>
            <a:ext cx="3423571" cy="192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Succession</a:t>
            </a:r>
            <a:endParaRPr lang="en-US" sz="4000" b="1" dirty="0">
              <a:solidFill>
                <a:schemeClr val="bg1"/>
              </a:solidFill>
              <a:latin typeface="Depot New Lt" panose="020B0503000000020004" pitchFamily="34"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800" dirty="0">
                <a:solidFill>
                  <a:schemeClr val="bg1"/>
                </a:solidFill>
                <a:latin typeface="Depot New Rg" panose="020B0503000000020004" pitchFamily="34" charset="77"/>
              </a:rPr>
              <a:t>Text</a:t>
            </a:r>
          </a:p>
        </p:txBody>
      </p:sp>
      <p:pic>
        <p:nvPicPr>
          <p:cNvPr id="3074" name="Picture 2">
            <a:extLst>
              <a:ext uri="{FF2B5EF4-FFF2-40B4-BE49-F238E27FC236}">
                <a16:creationId xmlns:a16="http://schemas.microsoft.com/office/drawing/2014/main" id="{4278338B-76A9-DB32-6629-5C5917EACAF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542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Depot New Lt" panose="020B0503000000020004" pitchFamily="34" charset="77"/>
              </a:rPr>
              <a:t>Succession…</a:t>
            </a:r>
            <a:endParaRPr lang="en-US" sz="4000" b="1" dirty="0">
              <a:solidFill>
                <a:schemeClr val="bg1"/>
              </a:solidFill>
              <a:latin typeface="Depot New Lt" panose="020B0503000000020004" pitchFamily="34" charset="77"/>
            </a:endParaRPr>
          </a:p>
        </p:txBody>
      </p:sp>
      <p:graphicFrame>
        <p:nvGraphicFramePr>
          <p:cNvPr id="4" name="Diagram 3">
            <a:extLst>
              <a:ext uri="{FF2B5EF4-FFF2-40B4-BE49-F238E27FC236}">
                <a16:creationId xmlns:a16="http://schemas.microsoft.com/office/drawing/2014/main" id="{302906A8-2AE1-0D34-DB50-CEF6A1621EE3}"/>
              </a:ext>
            </a:extLst>
          </p:cNvPr>
          <p:cNvGraphicFramePr/>
          <p:nvPr>
            <p:extLst>
              <p:ext uri="{D42A27DB-BD31-4B8C-83A1-F6EECF244321}">
                <p14:modId xmlns:p14="http://schemas.microsoft.com/office/powerpoint/2010/main" val="547118172"/>
              </p:ext>
            </p:extLst>
          </p:nvPr>
        </p:nvGraphicFramePr>
        <p:xfrm>
          <a:off x="523630" y="1727201"/>
          <a:ext cx="6619631" cy="4379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9480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1424</Words>
  <Application>Microsoft Office PowerPoint</Application>
  <PresentationFormat>Widescreen</PresentationFormat>
  <Paragraphs>125</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Depot New Lt</vt:lpstr>
      <vt:lpstr>Depot New Rg</vt:lpstr>
      <vt:lpstr>Office Theme</vt:lpstr>
      <vt:lpstr>BT Online: Exile and Return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Title</dc:title>
  <dc:creator>Russell Winfield</dc:creator>
  <cp:lastModifiedBy>Russell Winfield</cp:lastModifiedBy>
  <cp:revision>20</cp:revision>
  <dcterms:created xsi:type="dcterms:W3CDTF">2021-01-27T16:42:55Z</dcterms:created>
  <dcterms:modified xsi:type="dcterms:W3CDTF">2025-01-21T14:14:44Z</dcterms:modified>
</cp:coreProperties>
</file>